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57" r:id="rId5"/>
    <p:sldId id="261" r:id="rId6"/>
    <p:sldId id="266" r:id="rId7"/>
    <p:sldId id="283" r:id="rId8"/>
    <p:sldId id="275" r:id="rId9"/>
    <p:sldId id="280" r:id="rId10"/>
    <p:sldId id="281" r:id="rId11"/>
    <p:sldId id="282" r:id="rId12"/>
    <p:sldId id="27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39F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28"/>
  </p:normalViewPr>
  <p:slideViewPr>
    <p:cSldViewPr snapToGrid="0" snapToObjects="1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62DEA7-9DCD-4B2E-9DC5-BE121C266AFD}" type="doc">
      <dgm:prSet loTypeId="urn:microsoft.com/office/officeart/2008/layout/VerticalAccentList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1CDB9B8-E81E-41E7-AE89-8F6EDFC88D92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1" dirty="0" smtClean="0">
              <a:solidFill>
                <a:srgbClr val="C00000"/>
              </a:solidFill>
            </a:rPr>
            <a:t>Reduce and Eliminate Expenses</a:t>
          </a:r>
          <a:endParaRPr lang="en-US" sz="1400" b="1" dirty="0">
            <a:solidFill>
              <a:srgbClr val="C00000"/>
            </a:solidFill>
          </a:endParaRPr>
        </a:p>
      </dgm:t>
    </dgm:pt>
    <dgm:pt modelId="{5D2FF527-BA77-40BE-9414-16FAE46386BB}" type="parTrans" cxnId="{21EB7847-13AE-4881-9090-909F31360F4E}">
      <dgm:prSet/>
      <dgm:spPr/>
      <dgm:t>
        <a:bodyPr/>
        <a:lstStyle/>
        <a:p>
          <a:endParaRPr lang="en-US"/>
        </a:p>
      </dgm:t>
    </dgm:pt>
    <dgm:pt modelId="{BA791450-8D1E-4A6F-B71D-2984D9E245C4}" type="sibTrans" cxnId="{21EB7847-13AE-4881-9090-909F31360F4E}">
      <dgm:prSet/>
      <dgm:spPr/>
      <dgm:t>
        <a:bodyPr/>
        <a:lstStyle/>
        <a:p>
          <a:endParaRPr lang="en-US"/>
        </a:p>
      </dgm:t>
    </dgm:pt>
    <dgm:pt modelId="{608445B1-AD1A-4EEB-8E73-EC2C11C02F7B}">
      <dgm:prSet/>
      <dgm:spPr/>
      <dgm:t>
        <a:bodyPr/>
        <a:lstStyle/>
        <a:p>
          <a:r>
            <a:rPr lang="en-US" b="1" dirty="0">
              <a:solidFill>
                <a:schemeClr val="accent1">
                  <a:lumMod val="50000"/>
                </a:schemeClr>
              </a:solidFill>
            </a:rPr>
            <a:t>Decide </a:t>
          </a:r>
          <a:r>
            <a:rPr lang="en-US" b="1" dirty="0" smtClean="0">
              <a:solidFill>
                <a:schemeClr val="accent1">
                  <a:lumMod val="50000"/>
                </a:schemeClr>
              </a:solidFill>
            </a:rPr>
            <a:t>on </a:t>
          </a:r>
          <a:r>
            <a:rPr lang="en-US" b="1" dirty="0">
              <a:solidFill>
                <a:schemeClr val="accent1">
                  <a:lumMod val="50000"/>
                </a:schemeClr>
              </a:solidFill>
            </a:rPr>
            <a:t>Location</a:t>
          </a:r>
        </a:p>
      </dgm:t>
    </dgm:pt>
    <dgm:pt modelId="{F3877B7C-686F-4228-8E84-B3AB870CAFF3}" type="parTrans" cxnId="{06E600E5-F45C-4574-99A3-D481EA17BB3C}">
      <dgm:prSet/>
      <dgm:spPr/>
      <dgm:t>
        <a:bodyPr/>
        <a:lstStyle/>
        <a:p>
          <a:endParaRPr lang="en-US"/>
        </a:p>
      </dgm:t>
    </dgm:pt>
    <dgm:pt modelId="{CA41AA1B-0869-44AF-A83C-94458DF689FE}" type="sibTrans" cxnId="{06E600E5-F45C-4574-99A3-D481EA17BB3C}">
      <dgm:prSet/>
      <dgm:spPr/>
      <dgm:t>
        <a:bodyPr/>
        <a:lstStyle/>
        <a:p>
          <a:endParaRPr lang="en-US"/>
        </a:p>
      </dgm:t>
    </dgm:pt>
    <dgm:pt modelId="{8744519A-757E-424C-BEC2-4DE89E9EF3D1}">
      <dgm:prSet/>
      <dgm:spPr/>
      <dgm:t>
        <a:bodyPr/>
        <a:lstStyle/>
        <a:p>
          <a:r>
            <a:rPr lang="en-US" b="1" dirty="0">
              <a:solidFill>
                <a:schemeClr val="accent2">
                  <a:lumMod val="75000"/>
                </a:schemeClr>
              </a:solidFill>
            </a:rPr>
            <a:t>Hassle free moving</a:t>
          </a:r>
        </a:p>
      </dgm:t>
    </dgm:pt>
    <dgm:pt modelId="{75FF938B-0B95-4047-AF11-DD55D7C94D9C}" type="parTrans" cxnId="{12A09313-281F-4D5A-A7CB-DD754ACE0CEF}">
      <dgm:prSet/>
      <dgm:spPr/>
      <dgm:t>
        <a:bodyPr/>
        <a:lstStyle/>
        <a:p>
          <a:endParaRPr lang="en-US"/>
        </a:p>
      </dgm:t>
    </dgm:pt>
    <dgm:pt modelId="{1A5181DB-E0D9-482E-9A46-FA58DB8911AA}" type="sibTrans" cxnId="{12A09313-281F-4D5A-A7CB-DD754ACE0CEF}">
      <dgm:prSet/>
      <dgm:spPr/>
      <dgm:t>
        <a:bodyPr/>
        <a:lstStyle/>
        <a:p>
          <a:endParaRPr lang="en-US"/>
        </a:p>
      </dgm:t>
    </dgm:pt>
    <dgm:pt modelId="{98776691-F475-42B0-8AF2-7973953C8028}">
      <dgm:prSet/>
      <dgm:spPr/>
      <dgm:t>
        <a:bodyPr/>
        <a:lstStyle/>
        <a:p>
          <a:r>
            <a:rPr lang="en-US" b="1" dirty="0">
              <a:solidFill>
                <a:schemeClr val="accent4">
                  <a:lumMod val="75000"/>
                </a:schemeClr>
              </a:solidFill>
            </a:rPr>
            <a:t>On time boarding</a:t>
          </a:r>
        </a:p>
      </dgm:t>
    </dgm:pt>
    <dgm:pt modelId="{9081F9B8-EBB4-4810-AD1D-FE61DC548639}" type="parTrans" cxnId="{23C1D633-9128-479B-B6AF-D7EC14951A48}">
      <dgm:prSet/>
      <dgm:spPr/>
      <dgm:t>
        <a:bodyPr/>
        <a:lstStyle/>
        <a:p>
          <a:endParaRPr lang="en-US"/>
        </a:p>
      </dgm:t>
    </dgm:pt>
    <dgm:pt modelId="{3AC11812-F3C0-4E52-96E6-3A6FD777F15F}" type="sibTrans" cxnId="{23C1D633-9128-479B-B6AF-D7EC14951A48}">
      <dgm:prSet/>
      <dgm:spPr/>
      <dgm:t>
        <a:bodyPr/>
        <a:lstStyle/>
        <a:p>
          <a:endParaRPr lang="en-US"/>
        </a:p>
      </dgm:t>
    </dgm:pt>
    <dgm:pt modelId="{D73D1FEA-1615-4ECB-BDD5-2C74EF8FB460}">
      <dgm:prSet/>
      <dgm:spPr/>
      <dgm:t>
        <a:bodyPr/>
        <a:lstStyle/>
        <a:p>
          <a:r>
            <a:rPr lang="en-US" b="1" dirty="0">
              <a:solidFill>
                <a:schemeClr val="accent5">
                  <a:lumMod val="75000"/>
                </a:schemeClr>
              </a:solidFill>
            </a:rPr>
            <a:t>Multiple transport</a:t>
          </a:r>
        </a:p>
      </dgm:t>
    </dgm:pt>
    <dgm:pt modelId="{400295CD-E902-4234-A56D-E2302CCDED04}" type="parTrans" cxnId="{31B7BFFB-3A66-4643-969A-A42CD3B5AEB6}">
      <dgm:prSet/>
      <dgm:spPr/>
      <dgm:t>
        <a:bodyPr/>
        <a:lstStyle/>
        <a:p>
          <a:endParaRPr lang="en-US"/>
        </a:p>
      </dgm:t>
    </dgm:pt>
    <dgm:pt modelId="{33BCE238-C22F-4AC3-AAC0-84E1C228E6AC}" type="sibTrans" cxnId="{31B7BFFB-3A66-4643-969A-A42CD3B5AEB6}">
      <dgm:prSet/>
      <dgm:spPr/>
      <dgm:t>
        <a:bodyPr/>
        <a:lstStyle/>
        <a:p>
          <a:endParaRPr lang="en-US"/>
        </a:p>
      </dgm:t>
    </dgm:pt>
    <dgm:pt modelId="{94434450-7584-42B6-B74B-610171608DE5}">
      <dgm:prSet/>
      <dgm:spPr/>
      <dgm:t>
        <a:bodyPr/>
        <a:lstStyle/>
        <a:p>
          <a:r>
            <a:rPr lang="en-US" b="1" dirty="0">
              <a:solidFill>
                <a:srgbClr val="0070C0"/>
              </a:solidFill>
            </a:rPr>
            <a:t>Time saving</a:t>
          </a:r>
        </a:p>
      </dgm:t>
    </dgm:pt>
    <dgm:pt modelId="{1A3681EF-0E58-45DD-99D5-8F576FCC5CDD}" type="parTrans" cxnId="{02A1DB3C-03A4-4CDC-992D-5A53FA65803F}">
      <dgm:prSet/>
      <dgm:spPr/>
      <dgm:t>
        <a:bodyPr/>
        <a:lstStyle/>
        <a:p>
          <a:endParaRPr lang="en-US"/>
        </a:p>
      </dgm:t>
    </dgm:pt>
    <dgm:pt modelId="{989AB0F7-9EB5-49A5-ADDD-D63E03DEDC9D}" type="sibTrans" cxnId="{02A1DB3C-03A4-4CDC-992D-5A53FA65803F}">
      <dgm:prSet/>
      <dgm:spPr/>
      <dgm:t>
        <a:bodyPr/>
        <a:lstStyle/>
        <a:p>
          <a:endParaRPr lang="en-US"/>
        </a:p>
      </dgm:t>
    </dgm:pt>
    <dgm:pt modelId="{6631E3C2-E469-40AA-9A89-CB73EC2EE6D0}">
      <dgm:prSet/>
      <dgm:spPr/>
      <dgm:t>
        <a:bodyPr/>
        <a:lstStyle/>
        <a:p>
          <a:r>
            <a:rPr lang="en-US" b="1" dirty="0">
              <a:solidFill>
                <a:srgbClr val="002060"/>
              </a:solidFill>
            </a:rPr>
            <a:t>Security with validation</a:t>
          </a:r>
        </a:p>
      </dgm:t>
    </dgm:pt>
    <dgm:pt modelId="{6ECE73A7-A0D2-4455-B8A4-E1854CE819FF}" type="parTrans" cxnId="{E4E98AD8-D53E-4076-8624-BA5CCEEA1E5E}">
      <dgm:prSet/>
      <dgm:spPr/>
      <dgm:t>
        <a:bodyPr/>
        <a:lstStyle/>
        <a:p>
          <a:endParaRPr lang="en-US"/>
        </a:p>
      </dgm:t>
    </dgm:pt>
    <dgm:pt modelId="{CBED2C05-298A-4076-B18C-8DD5AC5F425E}" type="sibTrans" cxnId="{E4E98AD8-D53E-4076-8624-BA5CCEEA1E5E}">
      <dgm:prSet/>
      <dgm:spPr/>
      <dgm:t>
        <a:bodyPr/>
        <a:lstStyle/>
        <a:p>
          <a:endParaRPr lang="en-US"/>
        </a:p>
      </dgm:t>
    </dgm:pt>
    <dgm:pt modelId="{7F932AA2-5CE1-40C0-928C-CC07349AA824}">
      <dgm:prSet/>
      <dgm:spPr/>
      <dgm:t>
        <a:bodyPr/>
        <a:lstStyle/>
        <a:p>
          <a:r>
            <a:rPr lang="en-US" b="1" dirty="0">
              <a:solidFill>
                <a:schemeClr val="accent6">
                  <a:lumMod val="75000"/>
                </a:schemeClr>
              </a:solidFill>
            </a:rPr>
            <a:t>One stop solution</a:t>
          </a:r>
        </a:p>
      </dgm:t>
    </dgm:pt>
    <dgm:pt modelId="{63DCE895-426B-40B4-95F5-CAE18D85F0CF}" type="parTrans" cxnId="{0537BE6C-B196-4CDB-B6A2-072079B0F41B}">
      <dgm:prSet/>
      <dgm:spPr/>
      <dgm:t>
        <a:bodyPr/>
        <a:lstStyle/>
        <a:p>
          <a:endParaRPr lang="en-US"/>
        </a:p>
      </dgm:t>
    </dgm:pt>
    <dgm:pt modelId="{0C314939-67E3-47CF-B8D7-BF1C3FB2839D}" type="sibTrans" cxnId="{0537BE6C-B196-4CDB-B6A2-072079B0F41B}">
      <dgm:prSet/>
      <dgm:spPr/>
      <dgm:t>
        <a:bodyPr/>
        <a:lstStyle/>
        <a:p>
          <a:endParaRPr lang="en-US"/>
        </a:p>
      </dgm:t>
    </dgm:pt>
    <dgm:pt modelId="{47759254-C11A-4F5C-8D31-939605DA5E2C}" type="pres">
      <dgm:prSet presAssocID="{7B62DEA7-9DCD-4B2E-9DC5-BE121C266AFD}" presName="Name0" presStyleCnt="0">
        <dgm:presLayoutVars>
          <dgm:chMax/>
          <dgm:chPref/>
          <dgm:dir/>
        </dgm:presLayoutVars>
      </dgm:prSet>
      <dgm:spPr/>
      <dgm:t>
        <a:bodyPr/>
        <a:lstStyle/>
        <a:p>
          <a:endParaRPr lang="en-US"/>
        </a:p>
      </dgm:t>
    </dgm:pt>
    <dgm:pt modelId="{C5EBCE40-611D-409C-BBD1-A8FC6CA6426F}" type="pres">
      <dgm:prSet presAssocID="{41CDB9B8-E81E-41E7-AE89-8F6EDFC88D92}" presName="parenttextcomposite" presStyleCnt="0"/>
      <dgm:spPr/>
    </dgm:pt>
    <dgm:pt modelId="{E118238A-B478-4255-A2C5-3F1E228D2B84}" type="pres">
      <dgm:prSet presAssocID="{41CDB9B8-E81E-41E7-AE89-8F6EDFC88D92}" presName="parenttext" presStyleLbl="revTx" presStyleIdx="0" presStyleCnt="8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0D49B0-29CD-4EFC-A360-6C74E0D8CA2C}" type="pres">
      <dgm:prSet presAssocID="{41CDB9B8-E81E-41E7-AE89-8F6EDFC88D92}" presName="parallelogramComposite" presStyleCnt="0"/>
      <dgm:spPr/>
    </dgm:pt>
    <dgm:pt modelId="{A426786B-A128-4903-8EC2-2CB622BFEF39}" type="pres">
      <dgm:prSet presAssocID="{41CDB9B8-E81E-41E7-AE89-8F6EDFC88D92}" presName="parallelogram1" presStyleLbl="alignNode1" presStyleIdx="0" presStyleCnt="56"/>
      <dgm:spPr/>
    </dgm:pt>
    <dgm:pt modelId="{E1EFA8C3-0C69-46B7-8990-CCF0A06D67BC}" type="pres">
      <dgm:prSet presAssocID="{41CDB9B8-E81E-41E7-AE89-8F6EDFC88D92}" presName="parallelogram2" presStyleLbl="alignNode1" presStyleIdx="1" presStyleCnt="56"/>
      <dgm:spPr/>
    </dgm:pt>
    <dgm:pt modelId="{DC55A2F1-816E-460B-A353-4BD8DB831CCF}" type="pres">
      <dgm:prSet presAssocID="{41CDB9B8-E81E-41E7-AE89-8F6EDFC88D92}" presName="parallelogram3" presStyleLbl="alignNode1" presStyleIdx="2" presStyleCnt="56"/>
      <dgm:spPr/>
    </dgm:pt>
    <dgm:pt modelId="{7D5F934C-CF63-42FF-8394-8F601049A7E8}" type="pres">
      <dgm:prSet presAssocID="{41CDB9B8-E81E-41E7-AE89-8F6EDFC88D92}" presName="parallelogram4" presStyleLbl="alignNode1" presStyleIdx="3" presStyleCnt="56"/>
      <dgm:spPr/>
    </dgm:pt>
    <dgm:pt modelId="{2C28CADC-CF1D-481E-BE99-2EB549DE9FB7}" type="pres">
      <dgm:prSet presAssocID="{41CDB9B8-E81E-41E7-AE89-8F6EDFC88D92}" presName="parallelogram5" presStyleLbl="alignNode1" presStyleIdx="4" presStyleCnt="56"/>
      <dgm:spPr/>
    </dgm:pt>
    <dgm:pt modelId="{702858CD-41A9-46EF-9E9A-3E76473E4F30}" type="pres">
      <dgm:prSet presAssocID="{41CDB9B8-E81E-41E7-AE89-8F6EDFC88D92}" presName="parallelogram6" presStyleLbl="alignNode1" presStyleIdx="5" presStyleCnt="56"/>
      <dgm:spPr/>
    </dgm:pt>
    <dgm:pt modelId="{2BB195F7-4CBE-4D64-B8DB-3E83614F1ABC}" type="pres">
      <dgm:prSet presAssocID="{41CDB9B8-E81E-41E7-AE89-8F6EDFC88D92}" presName="parallelogram7" presStyleLbl="alignNode1" presStyleIdx="6" presStyleCnt="56"/>
      <dgm:spPr/>
    </dgm:pt>
    <dgm:pt modelId="{2C121248-FCFF-4285-958F-3FDA595560BD}" type="pres">
      <dgm:prSet presAssocID="{BA791450-8D1E-4A6F-B71D-2984D9E245C4}" presName="sibTrans" presStyleCnt="0"/>
      <dgm:spPr/>
    </dgm:pt>
    <dgm:pt modelId="{9DA725C1-44B2-4C85-8B37-D9A0EAF3E29D}" type="pres">
      <dgm:prSet presAssocID="{608445B1-AD1A-4EEB-8E73-EC2C11C02F7B}" presName="parenttextcomposite" presStyleCnt="0"/>
      <dgm:spPr/>
    </dgm:pt>
    <dgm:pt modelId="{03CB5F06-F4FE-4329-8671-53CED132A06A}" type="pres">
      <dgm:prSet presAssocID="{608445B1-AD1A-4EEB-8E73-EC2C11C02F7B}" presName="parenttext" presStyleLbl="revTx" presStyleIdx="1" presStyleCnt="8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4B3DFF0-2959-4F16-8D43-AC8726E6C102}" type="pres">
      <dgm:prSet presAssocID="{608445B1-AD1A-4EEB-8E73-EC2C11C02F7B}" presName="parallelogramComposite" presStyleCnt="0"/>
      <dgm:spPr/>
    </dgm:pt>
    <dgm:pt modelId="{8A90F927-76A7-4E21-AC94-88EF5245F76C}" type="pres">
      <dgm:prSet presAssocID="{608445B1-AD1A-4EEB-8E73-EC2C11C02F7B}" presName="parallelogram1" presStyleLbl="alignNode1" presStyleIdx="7" presStyleCnt="56"/>
      <dgm:spPr/>
    </dgm:pt>
    <dgm:pt modelId="{46512D9D-4DB5-44B9-8E8B-A16A05022867}" type="pres">
      <dgm:prSet presAssocID="{608445B1-AD1A-4EEB-8E73-EC2C11C02F7B}" presName="parallelogram2" presStyleLbl="alignNode1" presStyleIdx="8" presStyleCnt="56"/>
      <dgm:spPr/>
    </dgm:pt>
    <dgm:pt modelId="{29B1AA05-F80F-4AB4-9EF9-F195EC2EF78D}" type="pres">
      <dgm:prSet presAssocID="{608445B1-AD1A-4EEB-8E73-EC2C11C02F7B}" presName="parallelogram3" presStyleLbl="alignNode1" presStyleIdx="9" presStyleCnt="56"/>
      <dgm:spPr/>
    </dgm:pt>
    <dgm:pt modelId="{CA621C24-4BF1-4ADF-B79F-156FF4B57042}" type="pres">
      <dgm:prSet presAssocID="{608445B1-AD1A-4EEB-8E73-EC2C11C02F7B}" presName="parallelogram4" presStyleLbl="alignNode1" presStyleIdx="10" presStyleCnt="56"/>
      <dgm:spPr/>
    </dgm:pt>
    <dgm:pt modelId="{ABE49914-5D85-48A2-A814-34556396590E}" type="pres">
      <dgm:prSet presAssocID="{608445B1-AD1A-4EEB-8E73-EC2C11C02F7B}" presName="parallelogram5" presStyleLbl="alignNode1" presStyleIdx="11" presStyleCnt="56"/>
      <dgm:spPr/>
    </dgm:pt>
    <dgm:pt modelId="{C2734205-6A5D-4E09-A064-A76AE6EB19CB}" type="pres">
      <dgm:prSet presAssocID="{608445B1-AD1A-4EEB-8E73-EC2C11C02F7B}" presName="parallelogram6" presStyleLbl="alignNode1" presStyleIdx="12" presStyleCnt="56"/>
      <dgm:spPr/>
    </dgm:pt>
    <dgm:pt modelId="{D5EAD8CC-AD9D-4912-9D30-AB06A9EEC5C4}" type="pres">
      <dgm:prSet presAssocID="{608445B1-AD1A-4EEB-8E73-EC2C11C02F7B}" presName="parallelogram7" presStyleLbl="alignNode1" presStyleIdx="13" presStyleCnt="56"/>
      <dgm:spPr/>
    </dgm:pt>
    <dgm:pt modelId="{8CF0387B-2739-455B-8AE4-C2B2D1584556}" type="pres">
      <dgm:prSet presAssocID="{CA41AA1B-0869-44AF-A83C-94458DF689FE}" presName="sibTrans" presStyleCnt="0"/>
      <dgm:spPr/>
    </dgm:pt>
    <dgm:pt modelId="{E065B332-BE38-46FC-8FD0-04BFBBD3BC13}" type="pres">
      <dgm:prSet presAssocID="{8744519A-757E-424C-BEC2-4DE89E9EF3D1}" presName="parenttextcomposite" presStyleCnt="0"/>
      <dgm:spPr/>
    </dgm:pt>
    <dgm:pt modelId="{348687A8-119C-4814-B989-2B473769000E}" type="pres">
      <dgm:prSet presAssocID="{8744519A-757E-424C-BEC2-4DE89E9EF3D1}" presName="parenttext" presStyleLbl="revTx" presStyleIdx="2" presStyleCnt="8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F1CB77-B262-4249-B31B-083BC4429FB2}" type="pres">
      <dgm:prSet presAssocID="{8744519A-757E-424C-BEC2-4DE89E9EF3D1}" presName="parallelogramComposite" presStyleCnt="0"/>
      <dgm:spPr/>
    </dgm:pt>
    <dgm:pt modelId="{02A3952F-6551-4FA8-ACF7-498E3E8F29BE}" type="pres">
      <dgm:prSet presAssocID="{8744519A-757E-424C-BEC2-4DE89E9EF3D1}" presName="parallelogram1" presStyleLbl="alignNode1" presStyleIdx="14" presStyleCnt="56"/>
      <dgm:spPr/>
    </dgm:pt>
    <dgm:pt modelId="{B88F961E-7820-4DB6-BA68-58343C12DEEE}" type="pres">
      <dgm:prSet presAssocID="{8744519A-757E-424C-BEC2-4DE89E9EF3D1}" presName="parallelogram2" presStyleLbl="alignNode1" presStyleIdx="15" presStyleCnt="56"/>
      <dgm:spPr/>
    </dgm:pt>
    <dgm:pt modelId="{B06AF279-6AC4-4B6D-8213-63137E8AC4AC}" type="pres">
      <dgm:prSet presAssocID="{8744519A-757E-424C-BEC2-4DE89E9EF3D1}" presName="parallelogram3" presStyleLbl="alignNode1" presStyleIdx="16" presStyleCnt="56"/>
      <dgm:spPr/>
    </dgm:pt>
    <dgm:pt modelId="{C6774282-2993-48A0-9D84-9302E1A2E28C}" type="pres">
      <dgm:prSet presAssocID="{8744519A-757E-424C-BEC2-4DE89E9EF3D1}" presName="parallelogram4" presStyleLbl="alignNode1" presStyleIdx="17" presStyleCnt="56"/>
      <dgm:spPr/>
    </dgm:pt>
    <dgm:pt modelId="{468A870D-BB68-4D2A-9D88-D3465B690BFE}" type="pres">
      <dgm:prSet presAssocID="{8744519A-757E-424C-BEC2-4DE89E9EF3D1}" presName="parallelogram5" presStyleLbl="alignNode1" presStyleIdx="18" presStyleCnt="56"/>
      <dgm:spPr/>
    </dgm:pt>
    <dgm:pt modelId="{7F824C57-1371-4B26-93B3-D997D4029199}" type="pres">
      <dgm:prSet presAssocID="{8744519A-757E-424C-BEC2-4DE89E9EF3D1}" presName="parallelogram6" presStyleLbl="alignNode1" presStyleIdx="19" presStyleCnt="56"/>
      <dgm:spPr/>
    </dgm:pt>
    <dgm:pt modelId="{9209EB15-1C9F-4D2D-8E22-D99B3D78BB01}" type="pres">
      <dgm:prSet presAssocID="{8744519A-757E-424C-BEC2-4DE89E9EF3D1}" presName="parallelogram7" presStyleLbl="alignNode1" presStyleIdx="20" presStyleCnt="56"/>
      <dgm:spPr/>
    </dgm:pt>
    <dgm:pt modelId="{B4A626DD-05E4-4436-A66C-3A04DE82534A}" type="pres">
      <dgm:prSet presAssocID="{1A5181DB-E0D9-482E-9A46-FA58DB8911AA}" presName="sibTrans" presStyleCnt="0"/>
      <dgm:spPr/>
    </dgm:pt>
    <dgm:pt modelId="{49D5692A-679E-4294-B29A-4E361039DC6A}" type="pres">
      <dgm:prSet presAssocID="{98776691-F475-42B0-8AF2-7973953C8028}" presName="parenttextcomposite" presStyleCnt="0"/>
      <dgm:spPr/>
    </dgm:pt>
    <dgm:pt modelId="{10053842-C959-4DEA-9267-E7E6F18EEB9A}" type="pres">
      <dgm:prSet presAssocID="{98776691-F475-42B0-8AF2-7973953C8028}" presName="parenttext" presStyleLbl="revTx" presStyleIdx="3" presStyleCnt="8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99E7E0-1105-4FA4-874E-F6DE4E2D160A}" type="pres">
      <dgm:prSet presAssocID="{98776691-F475-42B0-8AF2-7973953C8028}" presName="parallelogramComposite" presStyleCnt="0"/>
      <dgm:spPr/>
    </dgm:pt>
    <dgm:pt modelId="{A7DEEC97-6B39-4359-BFD5-A386CB4FEFBF}" type="pres">
      <dgm:prSet presAssocID="{98776691-F475-42B0-8AF2-7973953C8028}" presName="parallelogram1" presStyleLbl="alignNode1" presStyleIdx="21" presStyleCnt="56"/>
      <dgm:spPr/>
    </dgm:pt>
    <dgm:pt modelId="{C4F41D93-C520-4AF9-A3B9-9BD2C9709ED6}" type="pres">
      <dgm:prSet presAssocID="{98776691-F475-42B0-8AF2-7973953C8028}" presName="parallelogram2" presStyleLbl="alignNode1" presStyleIdx="22" presStyleCnt="56"/>
      <dgm:spPr/>
    </dgm:pt>
    <dgm:pt modelId="{A4873BE4-DAA8-46E9-B572-C8439BB3C8F2}" type="pres">
      <dgm:prSet presAssocID="{98776691-F475-42B0-8AF2-7973953C8028}" presName="parallelogram3" presStyleLbl="alignNode1" presStyleIdx="23" presStyleCnt="56"/>
      <dgm:spPr/>
    </dgm:pt>
    <dgm:pt modelId="{70D1A95A-C7FA-4901-9CBD-750DCEBA1A3C}" type="pres">
      <dgm:prSet presAssocID="{98776691-F475-42B0-8AF2-7973953C8028}" presName="parallelogram4" presStyleLbl="alignNode1" presStyleIdx="24" presStyleCnt="56"/>
      <dgm:spPr/>
    </dgm:pt>
    <dgm:pt modelId="{3E5521D0-D901-46FD-A58F-D81C69E07222}" type="pres">
      <dgm:prSet presAssocID="{98776691-F475-42B0-8AF2-7973953C8028}" presName="parallelogram5" presStyleLbl="alignNode1" presStyleIdx="25" presStyleCnt="56"/>
      <dgm:spPr/>
    </dgm:pt>
    <dgm:pt modelId="{19CDE141-4B93-481C-8BE5-C47C6E2CBF94}" type="pres">
      <dgm:prSet presAssocID="{98776691-F475-42B0-8AF2-7973953C8028}" presName="parallelogram6" presStyleLbl="alignNode1" presStyleIdx="26" presStyleCnt="56"/>
      <dgm:spPr/>
    </dgm:pt>
    <dgm:pt modelId="{8876DB9D-64A6-4BE6-BA4C-2736E6C4289D}" type="pres">
      <dgm:prSet presAssocID="{98776691-F475-42B0-8AF2-7973953C8028}" presName="parallelogram7" presStyleLbl="alignNode1" presStyleIdx="27" presStyleCnt="56"/>
      <dgm:spPr/>
    </dgm:pt>
    <dgm:pt modelId="{6C6EB8FB-C13C-4E74-8C8F-E75E57096EFC}" type="pres">
      <dgm:prSet presAssocID="{3AC11812-F3C0-4E52-96E6-3A6FD777F15F}" presName="sibTrans" presStyleCnt="0"/>
      <dgm:spPr/>
    </dgm:pt>
    <dgm:pt modelId="{627DD3A2-A67B-4961-95D9-BC53667A71AB}" type="pres">
      <dgm:prSet presAssocID="{D73D1FEA-1615-4ECB-BDD5-2C74EF8FB460}" presName="parenttextcomposite" presStyleCnt="0"/>
      <dgm:spPr/>
    </dgm:pt>
    <dgm:pt modelId="{7AD69C33-409D-4165-BF8A-EE55C19B6DE1}" type="pres">
      <dgm:prSet presAssocID="{D73D1FEA-1615-4ECB-BDD5-2C74EF8FB460}" presName="parenttext" presStyleLbl="revTx" presStyleIdx="4" presStyleCnt="8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8DE6DC8-8C2F-4235-AB07-610E7BFBA283}" type="pres">
      <dgm:prSet presAssocID="{D73D1FEA-1615-4ECB-BDD5-2C74EF8FB460}" presName="parallelogramComposite" presStyleCnt="0"/>
      <dgm:spPr/>
    </dgm:pt>
    <dgm:pt modelId="{7D492E31-2DCD-47D8-8131-CE530FB6F14D}" type="pres">
      <dgm:prSet presAssocID="{D73D1FEA-1615-4ECB-BDD5-2C74EF8FB460}" presName="parallelogram1" presStyleLbl="alignNode1" presStyleIdx="28" presStyleCnt="56"/>
      <dgm:spPr/>
    </dgm:pt>
    <dgm:pt modelId="{887FD7D5-CC1B-4A38-AD60-C2EEF5F90D62}" type="pres">
      <dgm:prSet presAssocID="{D73D1FEA-1615-4ECB-BDD5-2C74EF8FB460}" presName="parallelogram2" presStyleLbl="alignNode1" presStyleIdx="29" presStyleCnt="56"/>
      <dgm:spPr/>
    </dgm:pt>
    <dgm:pt modelId="{BC09D1E1-F84A-411A-94A9-8BACDE48D236}" type="pres">
      <dgm:prSet presAssocID="{D73D1FEA-1615-4ECB-BDD5-2C74EF8FB460}" presName="parallelogram3" presStyleLbl="alignNode1" presStyleIdx="30" presStyleCnt="56"/>
      <dgm:spPr/>
    </dgm:pt>
    <dgm:pt modelId="{7CBE3160-C9BB-462E-823A-6AB7ED3BFA3B}" type="pres">
      <dgm:prSet presAssocID="{D73D1FEA-1615-4ECB-BDD5-2C74EF8FB460}" presName="parallelogram4" presStyleLbl="alignNode1" presStyleIdx="31" presStyleCnt="56"/>
      <dgm:spPr/>
    </dgm:pt>
    <dgm:pt modelId="{C4ADEA75-9988-4E61-BFC4-7028BB583843}" type="pres">
      <dgm:prSet presAssocID="{D73D1FEA-1615-4ECB-BDD5-2C74EF8FB460}" presName="parallelogram5" presStyleLbl="alignNode1" presStyleIdx="32" presStyleCnt="56"/>
      <dgm:spPr/>
    </dgm:pt>
    <dgm:pt modelId="{1FF22A6B-A2E8-4909-A00A-9FD44E96BAAF}" type="pres">
      <dgm:prSet presAssocID="{D73D1FEA-1615-4ECB-BDD5-2C74EF8FB460}" presName="parallelogram6" presStyleLbl="alignNode1" presStyleIdx="33" presStyleCnt="56"/>
      <dgm:spPr/>
    </dgm:pt>
    <dgm:pt modelId="{367BA5A8-CFFF-4EDE-B218-5AED2F9FFB11}" type="pres">
      <dgm:prSet presAssocID="{D73D1FEA-1615-4ECB-BDD5-2C74EF8FB460}" presName="parallelogram7" presStyleLbl="alignNode1" presStyleIdx="34" presStyleCnt="56"/>
      <dgm:spPr/>
    </dgm:pt>
    <dgm:pt modelId="{742B3D6F-59EA-4EEE-B2B6-30DDB2BE535F}" type="pres">
      <dgm:prSet presAssocID="{33BCE238-C22F-4AC3-AAC0-84E1C228E6AC}" presName="sibTrans" presStyleCnt="0"/>
      <dgm:spPr/>
    </dgm:pt>
    <dgm:pt modelId="{80ACF209-531B-4AF6-9D9B-AF5BDFA72326}" type="pres">
      <dgm:prSet presAssocID="{94434450-7584-42B6-B74B-610171608DE5}" presName="parenttextcomposite" presStyleCnt="0"/>
      <dgm:spPr/>
    </dgm:pt>
    <dgm:pt modelId="{46934290-B552-4D65-9678-D666E88929F8}" type="pres">
      <dgm:prSet presAssocID="{94434450-7584-42B6-B74B-610171608DE5}" presName="parenttext" presStyleLbl="revTx" presStyleIdx="5" presStyleCnt="8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6B7934-7659-46DF-99DC-400C048EF33B}" type="pres">
      <dgm:prSet presAssocID="{94434450-7584-42B6-B74B-610171608DE5}" presName="parallelogramComposite" presStyleCnt="0"/>
      <dgm:spPr/>
    </dgm:pt>
    <dgm:pt modelId="{892BCBFD-020A-4D99-A074-5C86D92EE64E}" type="pres">
      <dgm:prSet presAssocID="{94434450-7584-42B6-B74B-610171608DE5}" presName="parallelogram1" presStyleLbl="alignNode1" presStyleIdx="35" presStyleCnt="56"/>
      <dgm:spPr/>
    </dgm:pt>
    <dgm:pt modelId="{C9A44DD6-40D5-4888-A34F-BCDEEE9B4FF3}" type="pres">
      <dgm:prSet presAssocID="{94434450-7584-42B6-B74B-610171608DE5}" presName="parallelogram2" presStyleLbl="alignNode1" presStyleIdx="36" presStyleCnt="56"/>
      <dgm:spPr/>
    </dgm:pt>
    <dgm:pt modelId="{EFC884E8-A56F-4F49-A962-DDA3B25220C6}" type="pres">
      <dgm:prSet presAssocID="{94434450-7584-42B6-B74B-610171608DE5}" presName="parallelogram3" presStyleLbl="alignNode1" presStyleIdx="37" presStyleCnt="56"/>
      <dgm:spPr/>
    </dgm:pt>
    <dgm:pt modelId="{2EC8F8BF-CE12-4AC1-B3AB-5C68A1D6A02E}" type="pres">
      <dgm:prSet presAssocID="{94434450-7584-42B6-B74B-610171608DE5}" presName="parallelogram4" presStyleLbl="alignNode1" presStyleIdx="38" presStyleCnt="56"/>
      <dgm:spPr/>
    </dgm:pt>
    <dgm:pt modelId="{EAD4816F-9082-48D8-9C8A-472C97AF83A4}" type="pres">
      <dgm:prSet presAssocID="{94434450-7584-42B6-B74B-610171608DE5}" presName="parallelogram5" presStyleLbl="alignNode1" presStyleIdx="39" presStyleCnt="56"/>
      <dgm:spPr/>
    </dgm:pt>
    <dgm:pt modelId="{76F19AFE-C3B2-4891-8C74-42C1BDAF67A4}" type="pres">
      <dgm:prSet presAssocID="{94434450-7584-42B6-B74B-610171608DE5}" presName="parallelogram6" presStyleLbl="alignNode1" presStyleIdx="40" presStyleCnt="56"/>
      <dgm:spPr/>
    </dgm:pt>
    <dgm:pt modelId="{D6438F80-49C1-455F-908C-90D1962B22D5}" type="pres">
      <dgm:prSet presAssocID="{94434450-7584-42B6-B74B-610171608DE5}" presName="parallelogram7" presStyleLbl="alignNode1" presStyleIdx="41" presStyleCnt="56"/>
      <dgm:spPr/>
    </dgm:pt>
    <dgm:pt modelId="{8F7174C4-D650-4712-A85D-9B5D4C22F837}" type="pres">
      <dgm:prSet presAssocID="{989AB0F7-9EB5-49A5-ADDD-D63E03DEDC9D}" presName="sibTrans" presStyleCnt="0"/>
      <dgm:spPr/>
    </dgm:pt>
    <dgm:pt modelId="{72F4197A-5BB7-4099-A434-2867E6B89183}" type="pres">
      <dgm:prSet presAssocID="{6631E3C2-E469-40AA-9A89-CB73EC2EE6D0}" presName="parenttextcomposite" presStyleCnt="0"/>
      <dgm:spPr/>
    </dgm:pt>
    <dgm:pt modelId="{B1B9D78B-96DE-44B6-9952-45B0E8128E0F}" type="pres">
      <dgm:prSet presAssocID="{6631E3C2-E469-40AA-9A89-CB73EC2EE6D0}" presName="parenttext" presStyleLbl="revTx" presStyleIdx="6" presStyleCnt="8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84B143-9BA3-4243-8F02-0C3D4FE25778}" type="pres">
      <dgm:prSet presAssocID="{6631E3C2-E469-40AA-9A89-CB73EC2EE6D0}" presName="parallelogramComposite" presStyleCnt="0"/>
      <dgm:spPr/>
    </dgm:pt>
    <dgm:pt modelId="{2A771A43-305D-44F4-BBCE-04D7569AC27B}" type="pres">
      <dgm:prSet presAssocID="{6631E3C2-E469-40AA-9A89-CB73EC2EE6D0}" presName="parallelogram1" presStyleLbl="alignNode1" presStyleIdx="42" presStyleCnt="56"/>
      <dgm:spPr/>
    </dgm:pt>
    <dgm:pt modelId="{10536474-C3EA-4F9E-BFAB-8E212BE1DA3E}" type="pres">
      <dgm:prSet presAssocID="{6631E3C2-E469-40AA-9A89-CB73EC2EE6D0}" presName="parallelogram2" presStyleLbl="alignNode1" presStyleIdx="43" presStyleCnt="56"/>
      <dgm:spPr/>
    </dgm:pt>
    <dgm:pt modelId="{0CC7B50B-493F-4242-BB50-97CEDF92238B}" type="pres">
      <dgm:prSet presAssocID="{6631E3C2-E469-40AA-9A89-CB73EC2EE6D0}" presName="parallelogram3" presStyleLbl="alignNode1" presStyleIdx="44" presStyleCnt="56"/>
      <dgm:spPr/>
    </dgm:pt>
    <dgm:pt modelId="{6CFFB07C-291F-4D3B-B0B4-2C8FD50FA27E}" type="pres">
      <dgm:prSet presAssocID="{6631E3C2-E469-40AA-9A89-CB73EC2EE6D0}" presName="parallelogram4" presStyleLbl="alignNode1" presStyleIdx="45" presStyleCnt="56"/>
      <dgm:spPr/>
    </dgm:pt>
    <dgm:pt modelId="{E9996EC2-9211-43AA-9E5A-49875ECAA9DB}" type="pres">
      <dgm:prSet presAssocID="{6631E3C2-E469-40AA-9A89-CB73EC2EE6D0}" presName="parallelogram5" presStyleLbl="alignNode1" presStyleIdx="46" presStyleCnt="56"/>
      <dgm:spPr/>
    </dgm:pt>
    <dgm:pt modelId="{7265F3D8-582C-47C2-8059-490B239B4763}" type="pres">
      <dgm:prSet presAssocID="{6631E3C2-E469-40AA-9A89-CB73EC2EE6D0}" presName="parallelogram6" presStyleLbl="alignNode1" presStyleIdx="47" presStyleCnt="56"/>
      <dgm:spPr/>
    </dgm:pt>
    <dgm:pt modelId="{967AB491-9BB7-43D9-B464-871190576233}" type="pres">
      <dgm:prSet presAssocID="{6631E3C2-E469-40AA-9A89-CB73EC2EE6D0}" presName="parallelogram7" presStyleLbl="alignNode1" presStyleIdx="48" presStyleCnt="56"/>
      <dgm:spPr/>
    </dgm:pt>
    <dgm:pt modelId="{52EA4977-9632-461E-8590-5C01C47B09C7}" type="pres">
      <dgm:prSet presAssocID="{CBED2C05-298A-4076-B18C-8DD5AC5F425E}" presName="sibTrans" presStyleCnt="0"/>
      <dgm:spPr/>
    </dgm:pt>
    <dgm:pt modelId="{7CCE5A50-CD34-4981-826A-13C6B15B8925}" type="pres">
      <dgm:prSet presAssocID="{7F932AA2-5CE1-40C0-928C-CC07349AA824}" presName="parenttextcomposite" presStyleCnt="0"/>
      <dgm:spPr/>
    </dgm:pt>
    <dgm:pt modelId="{C7E1288C-D23A-4935-982F-0051F62B5ACA}" type="pres">
      <dgm:prSet presAssocID="{7F932AA2-5CE1-40C0-928C-CC07349AA824}" presName="parenttext" presStyleLbl="revTx" presStyleIdx="7" presStyleCnt="8">
        <dgm:presLayoutVars>
          <dgm:chMax/>
          <dgm:chPref val="2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9C338C-21F1-4D9F-B19B-89731733EF1D}" type="pres">
      <dgm:prSet presAssocID="{7F932AA2-5CE1-40C0-928C-CC07349AA824}" presName="parallelogramComposite" presStyleCnt="0"/>
      <dgm:spPr/>
    </dgm:pt>
    <dgm:pt modelId="{15E05A9B-8F71-44A8-8E5B-13BD39C10C42}" type="pres">
      <dgm:prSet presAssocID="{7F932AA2-5CE1-40C0-928C-CC07349AA824}" presName="parallelogram1" presStyleLbl="alignNode1" presStyleIdx="49" presStyleCnt="56"/>
      <dgm:spPr/>
    </dgm:pt>
    <dgm:pt modelId="{5994510E-49EC-4E64-A674-8808DD2748F9}" type="pres">
      <dgm:prSet presAssocID="{7F932AA2-5CE1-40C0-928C-CC07349AA824}" presName="parallelogram2" presStyleLbl="alignNode1" presStyleIdx="50" presStyleCnt="56"/>
      <dgm:spPr/>
    </dgm:pt>
    <dgm:pt modelId="{00917FAB-E173-4FF7-B552-D2EBECF46BFC}" type="pres">
      <dgm:prSet presAssocID="{7F932AA2-5CE1-40C0-928C-CC07349AA824}" presName="parallelogram3" presStyleLbl="alignNode1" presStyleIdx="51" presStyleCnt="56"/>
      <dgm:spPr/>
    </dgm:pt>
    <dgm:pt modelId="{74BA79B5-9E5B-4E24-880A-952BBDF39C82}" type="pres">
      <dgm:prSet presAssocID="{7F932AA2-5CE1-40C0-928C-CC07349AA824}" presName="parallelogram4" presStyleLbl="alignNode1" presStyleIdx="52" presStyleCnt="56"/>
      <dgm:spPr/>
    </dgm:pt>
    <dgm:pt modelId="{901FD03C-752B-4EAF-B3D5-A7B30DE4A140}" type="pres">
      <dgm:prSet presAssocID="{7F932AA2-5CE1-40C0-928C-CC07349AA824}" presName="parallelogram5" presStyleLbl="alignNode1" presStyleIdx="53" presStyleCnt="56"/>
      <dgm:spPr/>
    </dgm:pt>
    <dgm:pt modelId="{D7FA09B3-2807-4CA5-8FB4-447BC5D5FFA8}" type="pres">
      <dgm:prSet presAssocID="{7F932AA2-5CE1-40C0-928C-CC07349AA824}" presName="parallelogram6" presStyleLbl="alignNode1" presStyleIdx="54" presStyleCnt="56"/>
      <dgm:spPr/>
    </dgm:pt>
    <dgm:pt modelId="{10EEE4F6-6A5F-4B04-831A-8BB09DC26C4E}" type="pres">
      <dgm:prSet presAssocID="{7F932AA2-5CE1-40C0-928C-CC07349AA824}" presName="parallelogram7" presStyleLbl="alignNode1" presStyleIdx="55" presStyleCnt="56"/>
      <dgm:spPr/>
    </dgm:pt>
  </dgm:ptLst>
  <dgm:cxnLst>
    <dgm:cxn modelId="{31B7BFFB-3A66-4643-969A-A42CD3B5AEB6}" srcId="{7B62DEA7-9DCD-4B2E-9DC5-BE121C266AFD}" destId="{D73D1FEA-1615-4ECB-BDD5-2C74EF8FB460}" srcOrd="4" destOrd="0" parTransId="{400295CD-E902-4234-A56D-E2302CCDED04}" sibTransId="{33BCE238-C22F-4AC3-AAC0-84E1C228E6AC}"/>
    <dgm:cxn modelId="{0547CB00-8B2F-404B-BC2A-F3100F9C6D43}" type="presOf" srcId="{41CDB9B8-E81E-41E7-AE89-8F6EDFC88D92}" destId="{E118238A-B478-4255-A2C5-3F1E228D2B84}" srcOrd="0" destOrd="0" presId="urn:microsoft.com/office/officeart/2008/layout/VerticalAccentList"/>
    <dgm:cxn modelId="{69C526AB-D691-455F-B69F-EF5A13195A8B}" type="presOf" srcId="{7B62DEA7-9DCD-4B2E-9DC5-BE121C266AFD}" destId="{47759254-C11A-4F5C-8D31-939605DA5E2C}" srcOrd="0" destOrd="0" presId="urn:microsoft.com/office/officeart/2008/layout/VerticalAccentList"/>
    <dgm:cxn modelId="{23C1D633-9128-479B-B6AF-D7EC14951A48}" srcId="{7B62DEA7-9DCD-4B2E-9DC5-BE121C266AFD}" destId="{98776691-F475-42B0-8AF2-7973953C8028}" srcOrd="3" destOrd="0" parTransId="{9081F9B8-EBB4-4810-AD1D-FE61DC548639}" sibTransId="{3AC11812-F3C0-4E52-96E6-3A6FD777F15F}"/>
    <dgm:cxn modelId="{4223AEAC-5943-47CC-883F-FD964135B18B}" type="presOf" srcId="{608445B1-AD1A-4EEB-8E73-EC2C11C02F7B}" destId="{03CB5F06-F4FE-4329-8671-53CED132A06A}" srcOrd="0" destOrd="0" presId="urn:microsoft.com/office/officeart/2008/layout/VerticalAccentList"/>
    <dgm:cxn modelId="{264A2D33-A904-40D2-BA36-E6A903FF9AF5}" type="presOf" srcId="{7F932AA2-5CE1-40C0-928C-CC07349AA824}" destId="{C7E1288C-D23A-4935-982F-0051F62B5ACA}" srcOrd="0" destOrd="0" presId="urn:microsoft.com/office/officeart/2008/layout/VerticalAccentList"/>
    <dgm:cxn modelId="{12A09313-281F-4D5A-A7CB-DD754ACE0CEF}" srcId="{7B62DEA7-9DCD-4B2E-9DC5-BE121C266AFD}" destId="{8744519A-757E-424C-BEC2-4DE89E9EF3D1}" srcOrd="2" destOrd="0" parTransId="{75FF938B-0B95-4047-AF11-DD55D7C94D9C}" sibTransId="{1A5181DB-E0D9-482E-9A46-FA58DB8911AA}"/>
    <dgm:cxn modelId="{0537BE6C-B196-4CDB-B6A2-072079B0F41B}" srcId="{7B62DEA7-9DCD-4B2E-9DC5-BE121C266AFD}" destId="{7F932AA2-5CE1-40C0-928C-CC07349AA824}" srcOrd="7" destOrd="0" parTransId="{63DCE895-426B-40B4-95F5-CAE18D85F0CF}" sibTransId="{0C314939-67E3-47CF-B8D7-BF1C3FB2839D}"/>
    <dgm:cxn modelId="{E4E98AD8-D53E-4076-8624-BA5CCEEA1E5E}" srcId="{7B62DEA7-9DCD-4B2E-9DC5-BE121C266AFD}" destId="{6631E3C2-E469-40AA-9A89-CB73EC2EE6D0}" srcOrd="6" destOrd="0" parTransId="{6ECE73A7-A0D2-4455-B8A4-E1854CE819FF}" sibTransId="{CBED2C05-298A-4076-B18C-8DD5AC5F425E}"/>
    <dgm:cxn modelId="{02A1DB3C-03A4-4CDC-992D-5A53FA65803F}" srcId="{7B62DEA7-9DCD-4B2E-9DC5-BE121C266AFD}" destId="{94434450-7584-42B6-B74B-610171608DE5}" srcOrd="5" destOrd="0" parTransId="{1A3681EF-0E58-45DD-99D5-8F576FCC5CDD}" sibTransId="{989AB0F7-9EB5-49A5-ADDD-D63E03DEDC9D}"/>
    <dgm:cxn modelId="{1212A745-2DDD-4503-8F23-CB9154ACFF22}" type="presOf" srcId="{6631E3C2-E469-40AA-9A89-CB73EC2EE6D0}" destId="{B1B9D78B-96DE-44B6-9952-45B0E8128E0F}" srcOrd="0" destOrd="0" presId="urn:microsoft.com/office/officeart/2008/layout/VerticalAccentList"/>
    <dgm:cxn modelId="{CA2DF9B9-10B2-4791-A75D-4C2CD7FD184D}" type="presOf" srcId="{D73D1FEA-1615-4ECB-BDD5-2C74EF8FB460}" destId="{7AD69C33-409D-4165-BF8A-EE55C19B6DE1}" srcOrd="0" destOrd="0" presId="urn:microsoft.com/office/officeart/2008/layout/VerticalAccentList"/>
    <dgm:cxn modelId="{06E600E5-F45C-4574-99A3-D481EA17BB3C}" srcId="{7B62DEA7-9DCD-4B2E-9DC5-BE121C266AFD}" destId="{608445B1-AD1A-4EEB-8E73-EC2C11C02F7B}" srcOrd="1" destOrd="0" parTransId="{F3877B7C-686F-4228-8E84-B3AB870CAFF3}" sibTransId="{CA41AA1B-0869-44AF-A83C-94458DF689FE}"/>
    <dgm:cxn modelId="{21EB7847-13AE-4881-9090-909F31360F4E}" srcId="{7B62DEA7-9DCD-4B2E-9DC5-BE121C266AFD}" destId="{41CDB9B8-E81E-41E7-AE89-8F6EDFC88D92}" srcOrd="0" destOrd="0" parTransId="{5D2FF527-BA77-40BE-9414-16FAE46386BB}" sibTransId="{BA791450-8D1E-4A6F-B71D-2984D9E245C4}"/>
    <dgm:cxn modelId="{B5C58F1D-D965-46B8-B223-E34AEDE7B0A9}" type="presOf" srcId="{98776691-F475-42B0-8AF2-7973953C8028}" destId="{10053842-C959-4DEA-9267-E7E6F18EEB9A}" srcOrd="0" destOrd="0" presId="urn:microsoft.com/office/officeart/2008/layout/VerticalAccentList"/>
    <dgm:cxn modelId="{25645895-895A-4C34-8F21-F1982E61D634}" type="presOf" srcId="{94434450-7584-42B6-B74B-610171608DE5}" destId="{46934290-B552-4D65-9678-D666E88929F8}" srcOrd="0" destOrd="0" presId="urn:microsoft.com/office/officeart/2008/layout/VerticalAccentList"/>
    <dgm:cxn modelId="{740DB5F4-51F7-4DF0-8FBE-40D29F650E9A}" type="presOf" srcId="{8744519A-757E-424C-BEC2-4DE89E9EF3D1}" destId="{348687A8-119C-4814-B989-2B473769000E}" srcOrd="0" destOrd="0" presId="urn:microsoft.com/office/officeart/2008/layout/VerticalAccentList"/>
    <dgm:cxn modelId="{DD646CA9-4D9D-4C6D-8095-89700574128B}" type="presParOf" srcId="{47759254-C11A-4F5C-8D31-939605DA5E2C}" destId="{C5EBCE40-611D-409C-BBD1-A8FC6CA6426F}" srcOrd="0" destOrd="0" presId="urn:microsoft.com/office/officeart/2008/layout/VerticalAccentList"/>
    <dgm:cxn modelId="{61E7ABC7-46A8-486B-8184-613F1F4CE2C2}" type="presParOf" srcId="{C5EBCE40-611D-409C-BBD1-A8FC6CA6426F}" destId="{E118238A-B478-4255-A2C5-3F1E228D2B84}" srcOrd="0" destOrd="0" presId="urn:microsoft.com/office/officeart/2008/layout/VerticalAccentList"/>
    <dgm:cxn modelId="{F3C67D90-41AA-4ED6-B8E6-0EFA86C71D59}" type="presParOf" srcId="{47759254-C11A-4F5C-8D31-939605DA5E2C}" destId="{690D49B0-29CD-4EFC-A360-6C74E0D8CA2C}" srcOrd="1" destOrd="0" presId="urn:microsoft.com/office/officeart/2008/layout/VerticalAccentList"/>
    <dgm:cxn modelId="{D4D0C167-226C-4B97-8DE0-162CB8EA6C6E}" type="presParOf" srcId="{690D49B0-29CD-4EFC-A360-6C74E0D8CA2C}" destId="{A426786B-A128-4903-8EC2-2CB622BFEF39}" srcOrd="0" destOrd="0" presId="urn:microsoft.com/office/officeart/2008/layout/VerticalAccentList"/>
    <dgm:cxn modelId="{FFD7A7C6-C120-4E38-86B9-5E4B33623958}" type="presParOf" srcId="{690D49B0-29CD-4EFC-A360-6C74E0D8CA2C}" destId="{E1EFA8C3-0C69-46B7-8990-CCF0A06D67BC}" srcOrd="1" destOrd="0" presId="urn:microsoft.com/office/officeart/2008/layout/VerticalAccentList"/>
    <dgm:cxn modelId="{FBB3ECF2-1993-47A5-B1F5-1752FE54D162}" type="presParOf" srcId="{690D49B0-29CD-4EFC-A360-6C74E0D8CA2C}" destId="{DC55A2F1-816E-460B-A353-4BD8DB831CCF}" srcOrd="2" destOrd="0" presId="urn:microsoft.com/office/officeart/2008/layout/VerticalAccentList"/>
    <dgm:cxn modelId="{3B04816C-9759-4E64-957F-D8C2811B9D9C}" type="presParOf" srcId="{690D49B0-29CD-4EFC-A360-6C74E0D8CA2C}" destId="{7D5F934C-CF63-42FF-8394-8F601049A7E8}" srcOrd="3" destOrd="0" presId="urn:microsoft.com/office/officeart/2008/layout/VerticalAccentList"/>
    <dgm:cxn modelId="{C36580BE-52AF-49F6-B311-704F5E39CCCF}" type="presParOf" srcId="{690D49B0-29CD-4EFC-A360-6C74E0D8CA2C}" destId="{2C28CADC-CF1D-481E-BE99-2EB549DE9FB7}" srcOrd="4" destOrd="0" presId="urn:microsoft.com/office/officeart/2008/layout/VerticalAccentList"/>
    <dgm:cxn modelId="{82E86A1C-A8D0-4A3E-88A4-39C932DD543B}" type="presParOf" srcId="{690D49B0-29CD-4EFC-A360-6C74E0D8CA2C}" destId="{702858CD-41A9-46EF-9E9A-3E76473E4F30}" srcOrd="5" destOrd="0" presId="urn:microsoft.com/office/officeart/2008/layout/VerticalAccentList"/>
    <dgm:cxn modelId="{E59F8305-F34E-4345-BE3E-2095DDCC4364}" type="presParOf" srcId="{690D49B0-29CD-4EFC-A360-6C74E0D8CA2C}" destId="{2BB195F7-4CBE-4D64-B8DB-3E83614F1ABC}" srcOrd="6" destOrd="0" presId="urn:microsoft.com/office/officeart/2008/layout/VerticalAccentList"/>
    <dgm:cxn modelId="{C6FA4148-A745-463F-AFC4-441C3E70A765}" type="presParOf" srcId="{47759254-C11A-4F5C-8D31-939605DA5E2C}" destId="{2C121248-FCFF-4285-958F-3FDA595560BD}" srcOrd="2" destOrd="0" presId="urn:microsoft.com/office/officeart/2008/layout/VerticalAccentList"/>
    <dgm:cxn modelId="{710AD922-96C6-4EA3-8FBF-416FBB3EE08C}" type="presParOf" srcId="{47759254-C11A-4F5C-8D31-939605DA5E2C}" destId="{9DA725C1-44B2-4C85-8B37-D9A0EAF3E29D}" srcOrd="3" destOrd="0" presId="urn:microsoft.com/office/officeart/2008/layout/VerticalAccentList"/>
    <dgm:cxn modelId="{6198F570-313D-4995-8E18-D3E66162BFD3}" type="presParOf" srcId="{9DA725C1-44B2-4C85-8B37-D9A0EAF3E29D}" destId="{03CB5F06-F4FE-4329-8671-53CED132A06A}" srcOrd="0" destOrd="0" presId="urn:microsoft.com/office/officeart/2008/layout/VerticalAccentList"/>
    <dgm:cxn modelId="{90703CCA-A6E6-4316-928D-B7FD0062A0FE}" type="presParOf" srcId="{47759254-C11A-4F5C-8D31-939605DA5E2C}" destId="{C4B3DFF0-2959-4F16-8D43-AC8726E6C102}" srcOrd="4" destOrd="0" presId="urn:microsoft.com/office/officeart/2008/layout/VerticalAccentList"/>
    <dgm:cxn modelId="{CAC39A1B-658E-4EF3-ABCA-B28A0B53DFF1}" type="presParOf" srcId="{C4B3DFF0-2959-4F16-8D43-AC8726E6C102}" destId="{8A90F927-76A7-4E21-AC94-88EF5245F76C}" srcOrd="0" destOrd="0" presId="urn:microsoft.com/office/officeart/2008/layout/VerticalAccentList"/>
    <dgm:cxn modelId="{DD1C37F8-97A5-49DC-8AC4-C1A28F571E9D}" type="presParOf" srcId="{C4B3DFF0-2959-4F16-8D43-AC8726E6C102}" destId="{46512D9D-4DB5-44B9-8E8B-A16A05022867}" srcOrd="1" destOrd="0" presId="urn:microsoft.com/office/officeart/2008/layout/VerticalAccentList"/>
    <dgm:cxn modelId="{CA091C71-EAC8-44EC-9AAB-F233ABDB8E8F}" type="presParOf" srcId="{C4B3DFF0-2959-4F16-8D43-AC8726E6C102}" destId="{29B1AA05-F80F-4AB4-9EF9-F195EC2EF78D}" srcOrd="2" destOrd="0" presId="urn:microsoft.com/office/officeart/2008/layout/VerticalAccentList"/>
    <dgm:cxn modelId="{D3100443-75ED-4FF4-8D95-CCC93D15E252}" type="presParOf" srcId="{C4B3DFF0-2959-4F16-8D43-AC8726E6C102}" destId="{CA621C24-4BF1-4ADF-B79F-156FF4B57042}" srcOrd="3" destOrd="0" presId="urn:microsoft.com/office/officeart/2008/layout/VerticalAccentList"/>
    <dgm:cxn modelId="{71E427A2-C006-4166-8026-FD6CC45DC0E0}" type="presParOf" srcId="{C4B3DFF0-2959-4F16-8D43-AC8726E6C102}" destId="{ABE49914-5D85-48A2-A814-34556396590E}" srcOrd="4" destOrd="0" presId="urn:microsoft.com/office/officeart/2008/layout/VerticalAccentList"/>
    <dgm:cxn modelId="{1C1A05B0-E58C-4F04-9F8F-A9B964034D4E}" type="presParOf" srcId="{C4B3DFF0-2959-4F16-8D43-AC8726E6C102}" destId="{C2734205-6A5D-4E09-A064-A76AE6EB19CB}" srcOrd="5" destOrd="0" presId="urn:microsoft.com/office/officeart/2008/layout/VerticalAccentList"/>
    <dgm:cxn modelId="{6116909D-0728-4205-A3D1-C91419DE314A}" type="presParOf" srcId="{C4B3DFF0-2959-4F16-8D43-AC8726E6C102}" destId="{D5EAD8CC-AD9D-4912-9D30-AB06A9EEC5C4}" srcOrd="6" destOrd="0" presId="urn:microsoft.com/office/officeart/2008/layout/VerticalAccentList"/>
    <dgm:cxn modelId="{FA02BF44-EAC7-4DFA-97FA-BD2FBF69478E}" type="presParOf" srcId="{47759254-C11A-4F5C-8D31-939605DA5E2C}" destId="{8CF0387B-2739-455B-8AE4-C2B2D1584556}" srcOrd="5" destOrd="0" presId="urn:microsoft.com/office/officeart/2008/layout/VerticalAccentList"/>
    <dgm:cxn modelId="{91B4773D-C546-43EF-A5C9-B9E3943F9C0F}" type="presParOf" srcId="{47759254-C11A-4F5C-8D31-939605DA5E2C}" destId="{E065B332-BE38-46FC-8FD0-04BFBBD3BC13}" srcOrd="6" destOrd="0" presId="urn:microsoft.com/office/officeart/2008/layout/VerticalAccentList"/>
    <dgm:cxn modelId="{840F3B0A-B822-413B-A0A0-FFEF0CBD93B4}" type="presParOf" srcId="{E065B332-BE38-46FC-8FD0-04BFBBD3BC13}" destId="{348687A8-119C-4814-B989-2B473769000E}" srcOrd="0" destOrd="0" presId="urn:microsoft.com/office/officeart/2008/layout/VerticalAccentList"/>
    <dgm:cxn modelId="{9677328C-7F64-47A9-9FE0-49EF552F5DA4}" type="presParOf" srcId="{47759254-C11A-4F5C-8D31-939605DA5E2C}" destId="{C1F1CB77-B262-4249-B31B-083BC4429FB2}" srcOrd="7" destOrd="0" presId="urn:microsoft.com/office/officeart/2008/layout/VerticalAccentList"/>
    <dgm:cxn modelId="{BE5DDE22-88EA-47C3-8D2E-610608A4827A}" type="presParOf" srcId="{C1F1CB77-B262-4249-B31B-083BC4429FB2}" destId="{02A3952F-6551-4FA8-ACF7-498E3E8F29BE}" srcOrd="0" destOrd="0" presId="urn:microsoft.com/office/officeart/2008/layout/VerticalAccentList"/>
    <dgm:cxn modelId="{801A6F10-9DFA-42A6-802F-E74B014E4BDD}" type="presParOf" srcId="{C1F1CB77-B262-4249-B31B-083BC4429FB2}" destId="{B88F961E-7820-4DB6-BA68-58343C12DEEE}" srcOrd="1" destOrd="0" presId="urn:microsoft.com/office/officeart/2008/layout/VerticalAccentList"/>
    <dgm:cxn modelId="{ABC3CB45-8A20-4E95-A2E7-FBC3FD95A73C}" type="presParOf" srcId="{C1F1CB77-B262-4249-B31B-083BC4429FB2}" destId="{B06AF279-6AC4-4B6D-8213-63137E8AC4AC}" srcOrd="2" destOrd="0" presId="urn:microsoft.com/office/officeart/2008/layout/VerticalAccentList"/>
    <dgm:cxn modelId="{28CD7350-21D2-4A9A-A3D2-28FF52141923}" type="presParOf" srcId="{C1F1CB77-B262-4249-B31B-083BC4429FB2}" destId="{C6774282-2993-48A0-9D84-9302E1A2E28C}" srcOrd="3" destOrd="0" presId="urn:microsoft.com/office/officeart/2008/layout/VerticalAccentList"/>
    <dgm:cxn modelId="{FE06B0B5-5D97-4FFD-93D8-FEF76862A48F}" type="presParOf" srcId="{C1F1CB77-B262-4249-B31B-083BC4429FB2}" destId="{468A870D-BB68-4D2A-9D88-D3465B690BFE}" srcOrd="4" destOrd="0" presId="urn:microsoft.com/office/officeart/2008/layout/VerticalAccentList"/>
    <dgm:cxn modelId="{8DA388B5-97F8-4C65-BF92-CFF608A1166B}" type="presParOf" srcId="{C1F1CB77-B262-4249-B31B-083BC4429FB2}" destId="{7F824C57-1371-4B26-93B3-D997D4029199}" srcOrd="5" destOrd="0" presId="urn:microsoft.com/office/officeart/2008/layout/VerticalAccentList"/>
    <dgm:cxn modelId="{6BC4EE42-069D-4BDA-8E19-547AA7594E8F}" type="presParOf" srcId="{C1F1CB77-B262-4249-B31B-083BC4429FB2}" destId="{9209EB15-1C9F-4D2D-8E22-D99B3D78BB01}" srcOrd="6" destOrd="0" presId="urn:microsoft.com/office/officeart/2008/layout/VerticalAccentList"/>
    <dgm:cxn modelId="{DE284E88-BCB9-412B-9EF7-88654F30DF1D}" type="presParOf" srcId="{47759254-C11A-4F5C-8D31-939605DA5E2C}" destId="{B4A626DD-05E4-4436-A66C-3A04DE82534A}" srcOrd="8" destOrd="0" presId="urn:microsoft.com/office/officeart/2008/layout/VerticalAccentList"/>
    <dgm:cxn modelId="{934CA98B-E9F2-49A1-9EC4-CF5D9FCC309B}" type="presParOf" srcId="{47759254-C11A-4F5C-8D31-939605DA5E2C}" destId="{49D5692A-679E-4294-B29A-4E361039DC6A}" srcOrd="9" destOrd="0" presId="urn:microsoft.com/office/officeart/2008/layout/VerticalAccentList"/>
    <dgm:cxn modelId="{3B5BEE29-B64A-4429-87A9-68447CB09582}" type="presParOf" srcId="{49D5692A-679E-4294-B29A-4E361039DC6A}" destId="{10053842-C959-4DEA-9267-E7E6F18EEB9A}" srcOrd="0" destOrd="0" presId="urn:microsoft.com/office/officeart/2008/layout/VerticalAccentList"/>
    <dgm:cxn modelId="{374CECA0-D65F-487A-A899-9B24E3E494E7}" type="presParOf" srcId="{47759254-C11A-4F5C-8D31-939605DA5E2C}" destId="{7399E7E0-1105-4FA4-874E-F6DE4E2D160A}" srcOrd="10" destOrd="0" presId="urn:microsoft.com/office/officeart/2008/layout/VerticalAccentList"/>
    <dgm:cxn modelId="{8FA450F6-7728-465E-AD10-E5C54BA5C751}" type="presParOf" srcId="{7399E7E0-1105-4FA4-874E-F6DE4E2D160A}" destId="{A7DEEC97-6B39-4359-BFD5-A386CB4FEFBF}" srcOrd="0" destOrd="0" presId="urn:microsoft.com/office/officeart/2008/layout/VerticalAccentList"/>
    <dgm:cxn modelId="{1CDE125B-1BF7-42CE-836F-53B8274DAA22}" type="presParOf" srcId="{7399E7E0-1105-4FA4-874E-F6DE4E2D160A}" destId="{C4F41D93-C520-4AF9-A3B9-9BD2C9709ED6}" srcOrd="1" destOrd="0" presId="urn:microsoft.com/office/officeart/2008/layout/VerticalAccentList"/>
    <dgm:cxn modelId="{F32BACEB-E2BA-4CD9-BF44-D5666D94451E}" type="presParOf" srcId="{7399E7E0-1105-4FA4-874E-F6DE4E2D160A}" destId="{A4873BE4-DAA8-46E9-B572-C8439BB3C8F2}" srcOrd="2" destOrd="0" presId="urn:microsoft.com/office/officeart/2008/layout/VerticalAccentList"/>
    <dgm:cxn modelId="{752889D7-B746-46FC-A59D-15662146F7EF}" type="presParOf" srcId="{7399E7E0-1105-4FA4-874E-F6DE4E2D160A}" destId="{70D1A95A-C7FA-4901-9CBD-750DCEBA1A3C}" srcOrd="3" destOrd="0" presId="urn:microsoft.com/office/officeart/2008/layout/VerticalAccentList"/>
    <dgm:cxn modelId="{7A2C5797-95B5-4426-93F6-1B9071B2AB6F}" type="presParOf" srcId="{7399E7E0-1105-4FA4-874E-F6DE4E2D160A}" destId="{3E5521D0-D901-46FD-A58F-D81C69E07222}" srcOrd="4" destOrd="0" presId="urn:microsoft.com/office/officeart/2008/layout/VerticalAccentList"/>
    <dgm:cxn modelId="{63C7F413-7768-4B54-AA1A-4D9DC289F674}" type="presParOf" srcId="{7399E7E0-1105-4FA4-874E-F6DE4E2D160A}" destId="{19CDE141-4B93-481C-8BE5-C47C6E2CBF94}" srcOrd="5" destOrd="0" presId="urn:microsoft.com/office/officeart/2008/layout/VerticalAccentList"/>
    <dgm:cxn modelId="{5539C0FE-7195-4D71-A7E9-9948AA9D31C6}" type="presParOf" srcId="{7399E7E0-1105-4FA4-874E-F6DE4E2D160A}" destId="{8876DB9D-64A6-4BE6-BA4C-2736E6C4289D}" srcOrd="6" destOrd="0" presId="urn:microsoft.com/office/officeart/2008/layout/VerticalAccentList"/>
    <dgm:cxn modelId="{A48D2E48-D970-4C09-9805-0D2DC4450661}" type="presParOf" srcId="{47759254-C11A-4F5C-8D31-939605DA5E2C}" destId="{6C6EB8FB-C13C-4E74-8C8F-E75E57096EFC}" srcOrd="11" destOrd="0" presId="urn:microsoft.com/office/officeart/2008/layout/VerticalAccentList"/>
    <dgm:cxn modelId="{802EF078-5140-4628-B779-B269B3AA5AFF}" type="presParOf" srcId="{47759254-C11A-4F5C-8D31-939605DA5E2C}" destId="{627DD3A2-A67B-4961-95D9-BC53667A71AB}" srcOrd="12" destOrd="0" presId="urn:microsoft.com/office/officeart/2008/layout/VerticalAccentList"/>
    <dgm:cxn modelId="{48A0FC7E-0B1C-4457-B959-BC403F3DED82}" type="presParOf" srcId="{627DD3A2-A67B-4961-95D9-BC53667A71AB}" destId="{7AD69C33-409D-4165-BF8A-EE55C19B6DE1}" srcOrd="0" destOrd="0" presId="urn:microsoft.com/office/officeart/2008/layout/VerticalAccentList"/>
    <dgm:cxn modelId="{7C2242A7-9931-4FEF-873A-49C618E12A9E}" type="presParOf" srcId="{47759254-C11A-4F5C-8D31-939605DA5E2C}" destId="{D8DE6DC8-8C2F-4235-AB07-610E7BFBA283}" srcOrd="13" destOrd="0" presId="urn:microsoft.com/office/officeart/2008/layout/VerticalAccentList"/>
    <dgm:cxn modelId="{46A17A32-3B10-4DF5-A61C-87A65E61C175}" type="presParOf" srcId="{D8DE6DC8-8C2F-4235-AB07-610E7BFBA283}" destId="{7D492E31-2DCD-47D8-8131-CE530FB6F14D}" srcOrd="0" destOrd="0" presId="urn:microsoft.com/office/officeart/2008/layout/VerticalAccentList"/>
    <dgm:cxn modelId="{1E14A20E-3B20-4E75-A756-4CE29FC99141}" type="presParOf" srcId="{D8DE6DC8-8C2F-4235-AB07-610E7BFBA283}" destId="{887FD7D5-CC1B-4A38-AD60-C2EEF5F90D62}" srcOrd="1" destOrd="0" presId="urn:microsoft.com/office/officeart/2008/layout/VerticalAccentList"/>
    <dgm:cxn modelId="{058FF3A2-5866-41A8-9B9E-1871698023CB}" type="presParOf" srcId="{D8DE6DC8-8C2F-4235-AB07-610E7BFBA283}" destId="{BC09D1E1-F84A-411A-94A9-8BACDE48D236}" srcOrd="2" destOrd="0" presId="urn:microsoft.com/office/officeart/2008/layout/VerticalAccentList"/>
    <dgm:cxn modelId="{3C78AF3F-4904-4758-92A3-AACA4B06E969}" type="presParOf" srcId="{D8DE6DC8-8C2F-4235-AB07-610E7BFBA283}" destId="{7CBE3160-C9BB-462E-823A-6AB7ED3BFA3B}" srcOrd="3" destOrd="0" presId="urn:microsoft.com/office/officeart/2008/layout/VerticalAccentList"/>
    <dgm:cxn modelId="{AF27ECA1-8291-4D1C-8F78-DAA9B512CCB1}" type="presParOf" srcId="{D8DE6DC8-8C2F-4235-AB07-610E7BFBA283}" destId="{C4ADEA75-9988-4E61-BFC4-7028BB583843}" srcOrd="4" destOrd="0" presId="urn:microsoft.com/office/officeart/2008/layout/VerticalAccentList"/>
    <dgm:cxn modelId="{0EDDABBB-8DC8-484D-BD79-42404B4FCCEA}" type="presParOf" srcId="{D8DE6DC8-8C2F-4235-AB07-610E7BFBA283}" destId="{1FF22A6B-A2E8-4909-A00A-9FD44E96BAAF}" srcOrd="5" destOrd="0" presId="urn:microsoft.com/office/officeart/2008/layout/VerticalAccentList"/>
    <dgm:cxn modelId="{BEB8DA8C-F5D1-421D-A021-D7A66E224A2E}" type="presParOf" srcId="{D8DE6DC8-8C2F-4235-AB07-610E7BFBA283}" destId="{367BA5A8-CFFF-4EDE-B218-5AED2F9FFB11}" srcOrd="6" destOrd="0" presId="urn:microsoft.com/office/officeart/2008/layout/VerticalAccentList"/>
    <dgm:cxn modelId="{5E3FEC39-F8D3-4A7A-AEE1-638F679518D1}" type="presParOf" srcId="{47759254-C11A-4F5C-8D31-939605DA5E2C}" destId="{742B3D6F-59EA-4EEE-B2B6-30DDB2BE535F}" srcOrd="14" destOrd="0" presId="urn:microsoft.com/office/officeart/2008/layout/VerticalAccentList"/>
    <dgm:cxn modelId="{40555B7A-FD38-4EA3-BCF8-24DCA2BECA0D}" type="presParOf" srcId="{47759254-C11A-4F5C-8D31-939605DA5E2C}" destId="{80ACF209-531B-4AF6-9D9B-AF5BDFA72326}" srcOrd="15" destOrd="0" presId="urn:microsoft.com/office/officeart/2008/layout/VerticalAccentList"/>
    <dgm:cxn modelId="{E97BC1AF-0D5D-44C5-BE5D-2AA07E0A9490}" type="presParOf" srcId="{80ACF209-531B-4AF6-9D9B-AF5BDFA72326}" destId="{46934290-B552-4D65-9678-D666E88929F8}" srcOrd="0" destOrd="0" presId="urn:microsoft.com/office/officeart/2008/layout/VerticalAccentList"/>
    <dgm:cxn modelId="{4D795294-7C39-4831-AEAF-F0012BB9222C}" type="presParOf" srcId="{47759254-C11A-4F5C-8D31-939605DA5E2C}" destId="{B76B7934-7659-46DF-99DC-400C048EF33B}" srcOrd="16" destOrd="0" presId="urn:microsoft.com/office/officeart/2008/layout/VerticalAccentList"/>
    <dgm:cxn modelId="{A5D8356F-4227-4798-B461-064D7375B13D}" type="presParOf" srcId="{B76B7934-7659-46DF-99DC-400C048EF33B}" destId="{892BCBFD-020A-4D99-A074-5C86D92EE64E}" srcOrd="0" destOrd="0" presId="urn:microsoft.com/office/officeart/2008/layout/VerticalAccentList"/>
    <dgm:cxn modelId="{30FC31C2-D489-4715-8038-84E46684712A}" type="presParOf" srcId="{B76B7934-7659-46DF-99DC-400C048EF33B}" destId="{C9A44DD6-40D5-4888-A34F-BCDEEE9B4FF3}" srcOrd="1" destOrd="0" presId="urn:microsoft.com/office/officeart/2008/layout/VerticalAccentList"/>
    <dgm:cxn modelId="{4CD4C079-9FD5-4FBF-9383-0EB49BE0C4E6}" type="presParOf" srcId="{B76B7934-7659-46DF-99DC-400C048EF33B}" destId="{EFC884E8-A56F-4F49-A962-DDA3B25220C6}" srcOrd="2" destOrd="0" presId="urn:microsoft.com/office/officeart/2008/layout/VerticalAccentList"/>
    <dgm:cxn modelId="{D6FDB6F4-C578-4016-9824-20DB11FF20A7}" type="presParOf" srcId="{B76B7934-7659-46DF-99DC-400C048EF33B}" destId="{2EC8F8BF-CE12-4AC1-B3AB-5C68A1D6A02E}" srcOrd="3" destOrd="0" presId="urn:microsoft.com/office/officeart/2008/layout/VerticalAccentList"/>
    <dgm:cxn modelId="{0A35E41C-80F2-4D87-A673-D9F41869707C}" type="presParOf" srcId="{B76B7934-7659-46DF-99DC-400C048EF33B}" destId="{EAD4816F-9082-48D8-9C8A-472C97AF83A4}" srcOrd="4" destOrd="0" presId="urn:microsoft.com/office/officeart/2008/layout/VerticalAccentList"/>
    <dgm:cxn modelId="{0EB1F0A2-E85D-4484-9A18-27C4B46249EC}" type="presParOf" srcId="{B76B7934-7659-46DF-99DC-400C048EF33B}" destId="{76F19AFE-C3B2-4891-8C74-42C1BDAF67A4}" srcOrd="5" destOrd="0" presId="urn:microsoft.com/office/officeart/2008/layout/VerticalAccentList"/>
    <dgm:cxn modelId="{84B66B9F-A8FA-4C57-8610-38878E426425}" type="presParOf" srcId="{B76B7934-7659-46DF-99DC-400C048EF33B}" destId="{D6438F80-49C1-455F-908C-90D1962B22D5}" srcOrd="6" destOrd="0" presId="urn:microsoft.com/office/officeart/2008/layout/VerticalAccentList"/>
    <dgm:cxn modelId="{30218841-1B49-4A3F-94FC-374DCEBC34E0}" type="presParOf" srcId="{47759254-C11A-4F5C-8D31-939605DA5E2C}" destId="{8F7174C4-D650-4712-A85D-9B5D4C22F837}" srcOrd="17" destOrd="0" presId="urn:microsoft.com/office/officeart/2008/layout/VerticalAccentList"/>
    <dgm:cxn modelId="{FEC7A27D-D887-470A-B779-65C341A6B630}" type="presParOf" srcId="{47759254-C11A-4F5C-8D31-939605DA5E2C}" destId="{72F4197A-5BB7-4099-A434-2867E6B89183}" srcOrd="18" destOrd="0" presId="urn:microsoft.com/office/officeart/2008/layout/VerticalAccentList"/>
    <dgm:cxn modelId="{DA16BFE3-DBE7-4C63-9BCB-780593269899}" type="presParOf" srcId="{72F4197A-5BB7-4099-A434-2867E6B89183}" destId="{B1B9D78B-96DE-44B6-9952-45B0E8128E0F}" srcOrd="0" destOrd="0" presId="urn:microsoft.com/office/officeart/2008/layout/VerticalAccentList"/>
    <dgm:cxn modelId="{2E981D18-BDE3-4495-89AF-0DBA67D1B30D}" type="presParOf" srcId="{47759254-C11A-4F5C-8D31-939605DA5E2C}" destId="{5884B143-9BA3-4243-8F02-0C3D4FE25778}" srcOrd="19" destOrd="0" presId="urn:microsoft.com/office/officeart/2008/layout/VerticalAccentList"/>
    <dgm:cxn modelId="{F754D8AD-E46E-456E-BD45-3AF448D5A6EB}" type="presParOf" srcId="{5884B143-9BA3-4243-8F02-0C3D4FE25778}" destId="{2A771A43-305D-44F4-BBCE-04D7569AC27B}" srcOrd="0" destOrd="0" presId="urn:microsoft.com/office/officeart/2008/layout/VerticalAccentList"/>
    <dgm:cxn modelId="{BF535E07-96B6-42DA-8B22-5C15C9B9D1AD}" type="presParOf" srcId="{5884B143-9BA3-4243-8F02-0C3D4FE25778}" destId="{10536474-C3EA-4F9E-BFAB-8E212BE1DA3E}" srcOrd="1" destOrd="0" presId="urn:microsoft.com/office/officeart/2008/layout/VerticalAccentList"/>
    <dgm:cxn modelId="{6A1694B4-E7BA-4D9B-84C4-012682D6562B}" type="presParOf" srcId="{5884B143-9BA3-4243-8F02-0C3D4FE25778}" destId="{0CC7B50B-493F-4242-BB50-97CEDF92238B}" srcOrd="2" destOrd="0" presId="urn:microsoft.com/office/officeart/2008/layout/VerticalAccentList"/>
    <dgm:cxn modelId="{DDFA20BA-2195-4716-952A-C226EAC5BFF8}" type="presParOf" srcId="{5884B143-9BA3-4243-8F02-0C3D4FE25778}" destId="{6CFFB07C-291F-4D3B-B0B4-2C8FD50FA27E}" srcOrd="3" destOrd="0" presId="urn:microsoft.com/office/officeart/2008/layout/VerticalAccentList"/>
    <dgm:cxn modelId="{75C3821B-7345-42B4-AC94-F8A69F548C5D}" type="presParOf" srcId="{5884B143-9BA3-4243-8F02-0C3D4FE25778}" destId="{E9996EC2-9211-43AA-9E5A-49875ECAA9DB}" srcOrd="4" destOrd="0" presId="urn:microsoft.com/office/officeart/2008/layout/VerticalAccentList"/>
    <dgm:cxn modelId="{EE9C69F7-8650-445E-82F2-E18C28DB0ACF}" type="presParOf" srcId="{5884B143-9BA3-4243-8F02-0C3D4FE25778}" destId="{7265F3D8-582C-47C2-8059-490B239B4763}" srcOrd="5" destOrd="0" presId="urn:microsoft.com/office/officeart/2008/layout/VerticalAccentList"/>
    <dgm:cxn modelId="{DB60EA75-16E8-455D-B55F-40022A5FF4F4}" type="presParOf" srcId="{5884B143-9BA3-4243-8F02-0C3D4FE25778}" destId="{967AB491-9BB7-43D9-B464-871190576233}" srcOrd="6" destOrd="0" presId="urn:microsoft.com/office/officeart/2008/layout/VerticalAccentList"/>
    <dgm:cxn modelId="{300A1C9A-033E-4062-9271-585A426B4A0D}" type="presParOf" srcId="{47759254-C11A-4F5C-8D31-939605DA5E2C}" destId="{52EA4977-9632-461E-8590-5C01C47B09C7}" srcOrd="20" destOrd="0" presId="urn:microsoft.com/office/officeart/2008/layout/VerticalAccentList"/>
    <dgm:cxn modelId="{222C7CB2-C5EA-4566-AF4F-6D8B694EBA23}" type="presParOf" srcId="{47759254-C11A-4F5C-8D31-939605DA5E2C}" destId="{7CCE5A50-CD34-4981-826A-13C6B15B8925}" srcOrd="21" destOrd="0" presId="urn:microsoft.com/office/officeart/2008/layout/VerticalAccentList"/>
    <dgm:cxn modelId="{DDFC1866-8345-4DAC-B4B7-0B8EA612B7EA}" type="presParOf" srcId="{7CCE5A50-CD34-4981-826A-13C6B15B8925}" destId="{C7E1288C-D23A-4935-982F-0051F62B5ACA}" srcOrd="0" destOrd="0" presId="urn:microsoft.com/office/officeart/2008/layout/VerticalAccentList"/>
    <dgm:cxn modelId="{2500999D-D7F0-48B1-A2AE-19406E96783D}" type="presParOf" srcId="{47759254-C11A-4F5C-8D31-939605DA5E2C}" destId="{729C338C-21F1-4D9F-B19B-89731733EF1D}" srcOrd="22" destOrd="0" presId="urn:microsoft.com/office/officeart/2008/layout/VerticalAccentList"/>
    <dgm:cxn modelId="{2F92ED8A-6D98-4ECC-9D9A-0957C793D742}" type="presParOf" srcId="{729C338C-21F1-4D9F-B19B-89731733EF1D}" destId="{15E05A9B-8F71-44A8-8E5B-13BD39C10C42}" srcOrd="0" destOrd="0" presId="urn:microsoft.com/office/officeart/2008/layout/VerticalAccentList"/>
    <dgm:cxn modelId="{19CBBA06-B80A-495B-B06E-C8BC5300BC1D}" type="presParOf" srcId="{729C338C-21F1-4D9F-B19B-89731733EF1D}" destId="{5994510E-49EC-4E64-A674-8808DD2748F9}" srcOrd="1" destOrd="0" presId="urn:microsoft.com/office/officeart/2008/layout/VerticalAccentList"/>
    <dgm:cxn modelId="{7F04A457-B3E0-44ED-99FD-45C1788D1751}" type="presParOf" srcId="{729C338C-21F1-4D9F-B19B-89731733EF1D}" destId="{00917FAB-E173-4FF7-B552-D2EBECF46BFC}" srcOrd="2" destOrd="0" presId="urn:microsoft.com/office/officeart/2008/layout/VerticalAccentList"/>
    <dgm:cxn modelId="{C2E230C6-F9D5-4148-8D20-95AC97159C9E}" type="presParOf" srcId="{729C338C-21F1-4D9F-B19B-89731733EF1D}" destId="{74BA79B5-9E5B-4E24-880A-952BBDF39C82}" srcOrd="3" destOrd="0" presId="urn:microsoft.com/office/officeart/2008/layout/VerticalAccentList"/>
    <dgm:cxn modelId="{9A6750AE-8335-40DB-8130-0A5C502BF232}" type="presParOf" srcId="{729C338C-21F1-4D9F-B19B-89731733EF1D}" destId="{901FD03C-752B-4EAF-B3D5-A7B30DE4A140}" srcOrd="4" destOrd="0" presId="urn:microsoft.com/office/officeart/2008/layout/VerticalAccentList"/>
    <dgm:cxn modelId="{5EECC868-BC8B-47F9-8051-83840DF8E345}" type="presParOf" srcId="{729C338C-21F1-4D9F-B19B-89731733EF1D}" destId="{D7FA09B3-2807-4CA5-8FB4-447BC5D5FFA8}" srcOrd="5" destOrd="0" presId="urn:microsoft.com/office/officeart/2008/layout/VerticalAccentList"/>
    <dgm:cxn modelId="{783AB48B-8537-4940-9FEB-61496F415D28}" type="presParOf" srcId="{729C338C-21F1-4D9F-B19B-89731733EF1D}" destId="{10EEE4F6-6A5F-4B04-831A-8BB09DC26C4E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LinearArrowProcessNumbered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vert="wordArtVert" anchor="ctr"/>
        <a:lstStyle/>
        <a:p>
          <a:pPr algn="ctr"/>
          <a:r>
            <a:rPr lang="en-US" sz="1400" b="1" dirty="0"/>
            <a:t>Login Logout</a:t>
          </a:r>
          <a:endParaRPr lang="en-US" sz="1400" dirty="0"/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4000"/>
        </a:p>
      </dgm:t>
    </dgm:pt>
    <dgm:pt modelId="{808B76D0-8EC7-469A-93AC-7A6017188A9D}" type="sibTrans" cxnId="{C5E94186-9CB6-4C42-92B3-C546CC53A7B9}">
      <dgm:prSet phldrT="1" phldr="0"/>
      <dgm:spPr>
        <a:solidFill>
          <a:schemeClr val="accent2"/>
        </a:solidFill>
        <a:ln>
          <a:noFill/>
        </a:ln>
      </dgm:spPr>
      <dgm:t>
        <a:bodyPr/>
        <a:lstStyle/>
        <a:p>
          <a:r>
            <a:rPr lang="en-US" dirty="0">
              <a:solidFill>
                <a:schemeClr val="bg2"/>
              </a:solidFill>
            </a:rPr>
            <a:t>1</a:t>
          </a:r>
        </a:p>
      </dgm:t>
    </dgm:pt>
    <dgm:pt modelId="{1C06548D-5022-4A0B-A4DA-584DBDD9967A}">
      <dgm:prSet/>
      <dgm:spPr/>
      <dgm:t>
        <a:bodyPr vert="wordArtVert" anchor="ctr"/>
        <a:lstStyle/>
        <a:p>
          <a:pPr algn="ctr"/>
          <a:r>
            <a:rPr lang="en-US" b="1" dirty="0"/>
            <a:t>Booking system</a:t>
          </a:r>
          <a:endParaRPr lang="en-US" dirty="0"/>
        </a:p>
      </dgm:t>
    </dgm:pt>
    <dgm:pt modelId="{B5978C69-86E1-4E8D-973B-2987D4375EDA}" type="parTrans" cxnId="{F2A83CD1-FBDB-4720-A980-EBF8D94AF21F}">
      <dgm:prSet/>
      <dgm:spPr/>
      <dgm:t>
        <a:bodyPr/>
        <a:lstStyle/>
        <a:p>
          <a:endParaRPr lang="en-US"/>
        </a:p>
      </dgm:t>
    </dgm:pt>
    <dgm:pt modelId="{9C5CF901-85B7-475A-872A-0577F946D11E}" type="sibTrans" cxnId="{F2A83CD1-FBDB-4720-A980-EBF8D94AF21F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2</a:t>
          </a:r>
        </a:p>
      </dgm:t>
    </dgm:pt>
    <dgm:pt modelId="{75DCE02F-F274-4902-B54F-D4DA31CCB258}">
      <dgm:prSet/>
      <dgm:spPr/>
      <dgm:t>
        <a:bodyPr vert="wordArtVert" anchor="ctr"/>
        <a:lstStyle/>
        <a:p>
          <a:r>
            <a:rPr lang="en-US" b="1" dirty="0"/>
            <a:t>Transport management</a:t>
          </a:r>
        </a:p>
      </dgm:t>
    </dgm:pt>
    <dgm:pt modelId="{1FF182B1-6A48-4A6F-80F8-9946903B7C9D}" type="parTrans" cxnId="{BCDE3E09-3529-4100-B726-1983B135EF2F}">
      <dgm:prSet/>
      <dgm:spPr/>
      <dgm:t>
        <a:bodyPr/>
        <a:lstStyle/>
        <a:p>
          <a:endParaRPr lang="en-US"/>
        </a:p>
      </dgm:t>
    </dgm:pt>
    <dgm:pt modelId="{72376213-8A3E-4CA2-884F-66544561D9BE}" type="sibTrans" cxnId="{BCDE3E09-3529-4100-B726-1983B135EF2F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3</a:t>
          </a:r>
        </a:p>
      </dgm:t>
    </dgm:pt>
    <dgm:pt modelId="{3889271D-4203-41E2-A43A-9E082DB1F5CB}">
      <dgm:prSet/>
      <dgm:spPr/>
      <dgm:t>
        <a:bodyPr vert="wordArtVert" anchor="ctr"/>
        <a:lstStyle/>
        <a:p>
          <a:r>
            <a:rPr lang="en-US" b="1" dirty="0"/>
            <a:t>Hotel reservation</a:t>
          </a:r>
          <a:endParaRPr lang="en-US" dirty="0"/>
        </a:p>
      </dgm:t>
    </dgm:pt>
    <dgm:pt modelId="{A23CBFF6-2601-4913-B512-5B4495673172}" type="parTrans" cxnId="{2A07ED5F-0924-4A08-86A8-A7B1254E4397}">
      <dgm:prSet/>
      <dgm:spPr/>
      <dgm:t>
        <a:bodyPr/>
        <a:lstStyle/>
        <a:p>
          <a:endParaRPr lang="en-US"/>
        </a:p>
      </dgm:t>
    </dgm:pt>
    <dgm:pt modelId="{BFEB2668-AB4C-4E90-99B1-915EB5A46A19}" type="sibTrans" cxnId="{2A07ED5F-0924-4A08-86A8-A7B1254E4397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4</a:t>
          </a:r>
        </a:p>
      </dgm:t>
    </dgm:pt>
    <dgm:pt modelId="{9991973D-6565-4D2B-B91F-A0E7EF621ABC}">
      <dgm:prSet/>
      <dgm:spPr/>
      <dgm:t>
        <a:bodyPr vert="wordArtVert" anchor="ctr"/>
        <a:lstStyle/>
        <a:p>
          <a:r>
            <a:rPr lang="en-US" b="1" dirty="0"/>
            <a:t>Review system</a:t>
          </a:r>
          <a:endParaRPr lang="en-US" dirty="0"/>
        </a:p>
      </dgm:t>
    </dgm:pt>
    <dgm:pt modelId="{9C79B314-EB2C-4EE5-B92D-A4A1E14307DD}" type="parTrans" cxnId="{06397024-2770-40C6-99F4-86AB9A351B62}">
      <dgm:prSet/>
      <dgm:spPr/>
      <dgm:t>
        <a:bodyPr/>
        <a:lstStyle/>
        <a:p>
          <a:endParaRPr lang="en-US"/>
        </a:p>
      </dgm:t>
    </dgm:pt>
    <dgm:pt modelId="{4EECF16D-15E0-402A-8937-E472AD63DA2F}" type="sibTrans" cxnId="{06397024-2770-40C6-99F4-86AB9A351B62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5</a:t>
          </a:r>
        </a:p>
      </dgm:t>
    </dgm:pt>
    <dgm:pt modelId="{3C40F323-2A26-1146-9131-B2D8B599E05D}" type="pres">
      <dgm:prSet presAssocID="{D4503D04-C97E-4622-AE07-D0307CB3B4CA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96CA727-22E4-1143-B024-CE111CF4A770}" type="pres">
      <dgm:prSet presAssocID="{AAC263CB-8256-4B03-92FE-1622698FB3E9}" presName="compositeNode" presStyleCnt="0"/>
      <dgm:spPr/>
    </dgm:pt>
    <dgm:pt modelId="{321FD1E3-6BBE-294B-B4C0-6DC5A435E948}" type="pres">
      <dgm:prSet presAssocID="{AAC263CB-8256-4B03-92FE-1622698FB3E9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70577C9B-C730-EA49-B58D-C5D075366A14}" type="pres">
      <dgm:prSet presAssocID="{AAC263CB-8256-4B03-92FE-1622698FB3E9}" presName="parSh" presStyleCnt="0"/>
      <dgm:spPr/>
    </dgm:pt>
    <dgm:pt modelId="{8B390F72-5471-DD42-9CE3-6F37BDA74B87}" type="pres">
      <dgm:prSet presAssocID="{AAC263CB-8256-4B03-92FE-1622698FB3E9}" presName="lineNode" presStyleLbl="alignAccFollowNode1" presStyleIdx="0" presStyleCnt="15"/>
      <dgm:spPr/>
    </dgm:pt>
    <dgm:pt modelId="{B510E1DB-3720-2045-A15B-D53248B697B7}" type="pres">
      <dgm:prSet presAssocID="{AAC263CB-8256-4B03-92FE-1622698FB3E9}" presName="lineArrowNode" presStyleLbl="alignAccFollowNode1" presStyleIdx="1" presStyleCnt="15"/>
      <dgm:spPr/>
    </dgm:pt>
    <dgm:pt modelId="{CE8B700A-AC6F-0E47-AEFA-DA760C3E6A6D}" type="pres">
      <dgm:prSet presAssocID="{808B76D0-8EC7-469A-93AC-7A6017188A9D}" presName="sibTransNodeCircle" presStyleLbl="alignNode1" presStyleIdx="0" presStyleCnt="5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FCC40D6F-EEB6-3446-88E1-B053AA67D0BA}" type="pres">
      <dgm:prSet presAssocID="{808B76D0-8EC7-469A-93AC-7A6017188A9D}" presName="spacerBetweenCircleAndCallout" presStyleCnt="0">
        <dgm:presLayoutVars/>
      </dgm:prSet>
      <dgm:spPr/>
    </dgm:pt>
    <dgm:pt modelId="{12DC819D-BB19-CE49-AFEB-155922B01406}" type="pres">
      <dgm:prSet presAssocID="{AAC263CB-8256-4B03-92FE-1622698FB3E9}" presName="nodeText" presStyleLbl="alignAccFollowNode1" presStyleIdx="2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3696F0-ABD6-D744-AF78-0E1E04C15B58}" type="pres">
      <dgm:prSet presAssocID="{808B76D0-8EC7-469A-93AC-7A6017188A9D}" presName="sibTransComposite" presStyleCnt="0"/>
      <dgm:spPr/>
    </dgm:pt>
    <dgm:pt modelId="{968AB70D-A85B-4402-B8A7-7A0258A99EC4}" type="pres">
      <dgm:prSet presAssocID="{1C06548D-5022-4A0B-A4DA-584DBDD9967A}" presName="compositeNode" presStyleCnt="0"/>
      <dgm:spPr/>
    </dgm:pt>
    <dgm:pt modelId="{31B09738-A684-4F54-B1D2-A8F364F7FAEA}" type="pres">
      <dgm:prSet presAssocID="{1C06548D-5022-4A0B-A4DA-584DBDD9967A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FA2E93BF-0E93-41F1-9D1B-EF374C88E756}" type="pres">
      <dgm:prSet presAssocID="{1C06548D-5022-4A0B-A4DA-584DBDD9967A}" presName="parSh" presStyleCnt="0"/>
      <dgm:spPr/>
    </dgm:pt>
    <dgm:pt modelId="{D9CA538D-FE49-4D69-B530-03FAC9E90EC2}" type="pres">
      <dgm:prSet presAssocID="{1C06548D-5022-4A0B-A4DA-584DBDD9967A}" presName="lineNode" presStyleLbl="alignAccFollowNode1" presStyleIdx="3" presStyleCnt="15"/>
      <dgm:spPr/>
    </dgm:pt>
    <dgm:pt modelId="{C6C2C011-AF98-42F8-B26F-1228EC87B4BE}" type="pres">
      <dgm:prSet presAssocID="{1C06548D-5022-4A0B-A4DA-584DBDD9967A}" presName="lineArrowNode" presStyleLbl="alignAccFollowNode1" presStyleIdx="4" presStyleCnt="15"/>
      <dgm:spPr/>
    </dgm:pt>
    <dgm:pt modelId="{7428D1FB-31A8-4795-8953-5F57D7CE4E91}" type="pres">
      <dgm:prSet presAssocID="{9C5CF901-85B7-475A-872A-0577F946D11E}" presName="sibTransNodeCircle" presStyleLbl="alignNode1" presStyleIdx="1" presStyleCnt="5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97BDF92C-822E-4C96-BB81-E989915668FA}" type="pres">
      <dgm:prSet presAssocID="{9C5CF901-85B7-475A-872A-0577F946D11E}" presName="spacerBetweenCircleAndCallout" presStyleCnt="0">
        <dgm:presLayoutVars/>
      </dgm:prSet>
      <dgm:spPr/>
    </dgm:pt>
    <dgm:pt modelId="{3F2565A7-A567-4B32-A23F-2B10A0EF54F0}" type="pres">
      <dgm:prSet presAssocID="{1C06548D-5022-4A0B-A4DA-584DBDD9967A}" presName="nodeText" presStyleLbl="alignAccFollowNode1" presStyleIdx="5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C4A7F1E-60C2-40D9-8F58-8D6DCB400462}" type="pres">
      <dgm:prSet presAssocID="{9C5CF901-85B7-475A-872A-0577F946D11E}" presName="sibTransComposite" presStyleCnt="0"/>
      <dgm:spPr/>
    </dgm:pt>
    <dgm:pt modelId="{04FA9772-0DC5-4BA8-ADAF-913E884E0468}" type="pres">
      <dgm:prSet presAssocID="{75DCE02F-F274-4902-B54F-D4DA31CCB258}" presName="compositeNode" presStyleCnt="0"/>
      <dgm:spPr/>
    </dgm:pt>
    <dgm:pt modelId="{026B9E29-4008-45C4-B282-D6E00F6E728B}" type="pres">
      <dgm:prSet presAssocID="{75DCE02F-F274-4902-B54F-D4DA31CCB258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9B6CEB80-6662-432D-9C9F-1FCD443E84DD}" type="pres">
      <dgm:prSet presAssocID="{75DCE02F-F274-4902-B54F-D4DA31CCB258}" presName="parSh" presStyleCnt="0"/>
      <dgm:spPr/>
    </dgm:pt>
    <dgm:pt modelId="{5D36947F-3EFF-4A27-BBB6-DEE2F8E0095C}" type="pres">
      <dgm:prSet presAssocID="{75DCE02F-F274-4902-B54F-D4DA31CCB258}" presName="lineNode" presStyleLbl="alignAccFollowNode1" presStyleIdx="6" presStyleCnt="15"/>
      <dgm:spPr/>
    </dgm:pt>
    <dgm:pt modelId="{01D3CD22-B11A-4ADF-999A-3FCF1A8DA3B5}" type="pres">
      <dgm:prSet presAssocID="{75DCE02F-F274-4902-B54F-D4DA31CCB258}" presName="lineArrowNode" presStyleLbl="alignAccFollowNode1" presStyleIdx="7" presStyleCnt="15"/>
      <dgm:spPr/>
    </dgm:pt>
    <dgm:pt modelId="{BA33811B-D092-406C-893A-CD0F32FD790C}" type="pres">
      <dgm:prSet presAssocID="{72376213-8A3E-4CA2-884F-66544561D9BE}" presName="sibTransNodeCircle" presStyleLbl="alignNode1" presStyleIdx="2" presStyleCnt="5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25AADB10-7E76-4D37-9D50-312E31020DC5}" type="pres">
      <dgm:prSet presAssocID="{72376213-8A3E-4CA2-884F-66544561D9BE}" presName="spacerBetweenCircleAndCallout" presStyleCnt="0">
        <dgm:presLayoutVars/>
      </dgm:prSet>
      <dgm:spPr/>
    </dgm:pt>
    <dgm:pt modelId="{5C068D96-98DE-492C-931F-0F114FB1EEBA}" type="pres">
      <dgm:prSet presAssocID="{75DCE02F-F274-4902-B54F-D4DA31CCB258}" presName="nodeText" presStyleLbl="alignAccFollowNode1" presStyleIdx="8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1750BD-4D53-4069-B711-D7A02D695502}" type="pres">
      <dgm:prSet presAssocID="{72376213-8A3E-4CA2-884F-66544561D9BE}" presName="sibTransComposite" presStyleCnt="0"/>
      <dgm:spPr/>
    </dgm:pt>
    <dgm:pt modelId="{BC341680-A384-4038-8A50-310D0162A19C}" type="pres">
      <dgm:prSet presAssocID="{3889271D-4203-41E2-A43A-9E082DB1F5CB}" presName="compositeNode" presStyleCnt="0"/>
      <dgm:spPr/>
    </dgm:pt>
    <dgm:pt modelId="{2573EE43-02AC-4C27-BA3E-8AFB1DA5F850}" type="pres">
      <dgm:prSet presAssocID="{3889271D-4203-41E2-A43A-9E082DB1F5CB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0C9C4F5E-6157-499C-917F-1FFF9597536C}" type="pres">
      <dgm:prSet presAssocID="{3889271D-4203-41E2-A43A-9E082DB1F5CB}" presName="parSh" presStyleCnt="0"/>
      <dgm:spPr/>
    </dgm:pt>
    <dgm:pt modelId="{B309324E-8B21-49E0-A807-4A9274A07F35}" type="pres">
      <dgm:prSet presAssocID="{3889271D-4203-41E2-A43A-9E082DB1F5CB}" presName="lineNode" presStyleLbl="alignAccFollowNode1" presStyleIdx="9" presStyleCnt="15"/>
      <dgm:spPr/>
    </dgm:pt>
    <dgm:pt modelId="{9945A77F-11C2-4214-8420-9C8BB0460051}" type="pres">
      <dgm:prSet presAssocID="{3889271D-4203-41E2-A43A-9E082DB1F5CB}" presName="lineArrowNode" presStyleLbl="alignAccFollowNode1" presStyleIdx="10" presStyleCnt="15"/>
      <dgm:spPr/>
    </dgm:pt>
    <dgm:pt modelId="{646EA18B-44B7-41E2-B65C-D6D5D81C801A}" type="pres">
      <dgm:prSet presAssocID="{BFEB2668-AB4C-4E90-99B1-915EB5A46A19}" presName="sibTransNodeCircle" presStyleLbl="alignNode1" presStyleIdx="3" presStyleCnt="5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FC633B73-5354-4228-A786-560F02256A11}" type="pres">
      <dgm:prSet presAssocID="{BFEB2668-AB4C-4E90-99B1-915EB5A46A19}" presName="spacerBetweenCircleAndCallout" presStyleCnt="0">
        <dgm:presLayoutVars/>
      </dgm:prSet>
      <dgm:spPr/>
    </dgm:pt>
    <dgm:pt modelId="{86E8C411-501B-4E88-B16C-52DC33FA5FF0}" type="pres">
      <dgm:prSet presAssocID="{3889271D-4203-41E2-A43A-9E082DB1F5CB}" presName="nodeText" presStyleLbl="alignAccFollowNode1" presStyleIdx="11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5FAD36-4BF4-4992-AD3F-BA4AA0018F93}" type="pres">
      <dgm:prSet presAssocID="{BFEB2668-AB4C-4E90-99B1-915EB5A46A19}" presName="sibTransComposite" presStyleCnt="0"/>
      <dgm:spPr/>
    </dgm:pt>
    <dgm:pt modelId="{AD86CEFC-0AEB-4517-A5B8-EA0702200174}" type="pres">
      <dgm:prSet presAssocID="{9991973D-6565-4D2B-B91F-A0E7EF621ABC}" presName="compositeNode" presStyleCnt="0"/>
      <dgm:spPr/>
    </dgm:pt>
    <dgm:pt modelId="{395379D4-64E1-43F2-8A94-67F5BB5F7083}" type="pres">
      <dgm:prSet presAssocID="{9991973D-6565-4D2B-B91F-A0E7EF621ABC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12676D68-904E-4548-8E7D-C0DD4204102B}" type="pres">
      <dgm:prSet presAssocID="{9991973D-6565-4D2B-B91F-A0E7EF621ABC}" presName="parSh" presStyleCnt="0"/>
      <dgm:spPr/>
    </dgm:pt>
    <dgm:pt modelId="{428FE195-611E-4895-B665-5EAFF06E6D1D}" type="pres">
      <dgm:prSet presAssocID="{9991973D-6565-4D2B-B91F-A0E7EF621ABC}" presName="lineNode" presStyleLbl="alignAccFollowNode1" presStyleIdx="12" presStyleCnt="15"/>
      <dgm:spPr/>
    </dgm:pt>
    <dgm:pt modelId="{63D0EAE4-671F-4829-BB32-50E78D3A4297}" type="pres">
      <dgm:prSet presAssocID="{9991973D-6565-4D2B-B91F-A0E7EF621ABC}" presName="lineArrowNode" presStyleLbl="alignAccFollowNode1" presStyleIdx="13" presStyleCnt="15"/>
      <dgm:spPr/>
    </dgm:pt>
    <dgm:pt modelId="{F4C8D776-823E-4016-AF0A-0A3B150A6C28}" type="pres">
      <dgm:prSet presAssocID="{4EECF16D-15E0-402A-8937-E472AD63DA2F}" presName="sibTransNodeCircle" presStyleLbl="alignNode1" presStyleIdx="4" presStyleCnt="5">
        <dgm:presLayoutVars>
          <dgm:chMax val="0"/>
          <dgm:bulletEnabled/>
        </dgm:presLayoutVars>
      </dgm:prSet>
      <dgm:spPr/>
      <dgm:t>
        <a:bodyPr/>
        <a:lstStyle/>
        <a:p>
          <a:endParaRPr lang="en-US"/>
        </a:p>
      </dgm:t>
    </dgm:pt>
    <dgm:pt modelId="{99DBA5BC-84F3-4B6E-A0A0-4010CA770177}" type="pres">
      <dgm:prSet presAssocID="{4EECF16D-15E0-402A-8937-E472AD63DA2F}" presName="spacerBetweenCircleAndCallout" presStyleCnt="0">
        <dgm:presLayoutVars/>
      </dgm:prSet>
      <dgm:spPr/>
    </dgm:pt>
    <dgm:pt modelId="{DFB19C9C-BD7E-4024-BDF9-DC5F9BB82877}" type="pres">
      <dgm:prSet presAssocID="{9991973D-6565-4D2B-B91F-A0E7EF621ABC}" presName="nodeText" presStyleLbl="alignAccFollowNode1" presStyleIdx="14" presStyleCnt="1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A83CD1-FBDB-4720-A980-EBF8D94AF21F}" srcId="{D4503D04-C97E-4622-AE07-D0307CB3B4CA}" destId="{1C06548D-5022-4A0B-A4DA-584DBDD9967A}" srcOrd="1" destOrd="0" parTransId="{B5978C69-86E1-4E8D-973B-2987D4375EDA}" sibTransId="{9C5CF901-85B7-475A-872A-0577F946D11E}"/>
    <dgm:cxn modelId="{2F7A07AB-432D-4CC9-BC8A-378CED8C05AA}" type="presOf" srcId="{72376213-8A3E-4CA2-884F-66544561D9BE}" destId="{BA33811B-D092-406C-893A-CD0F32FD790C}" srcOrd="0" destOrd="0" presId="urn:microsoft.com/office/officeart/2016/7/layout/LinearArrowProcessNumbered"/>
    <dgm:cxn modelId="{1DBFCA9C-22A6-CF4B-A1DC-84F892D316C2}" type="presOf" srcId="{AAC263CB-8256-4B03-92FE-1622698FB3E9}" destId="{12DC819D-BB19-CE49-AFEB-155922B01406}" srcOrd="0" destOrd="0" presId="urn:microsoft.com/office/officeart/2016/7/layout/LinearArrowProcessNumbered"/>
    <dgm:cxn modelId="{1651E983-751D-4E23-95A3-BF1C0E312D94}" type="presOf" srcId="{9C5CF901-85B7-475A-872A-0577F946D11E}" destId="{7428D1FB-31A8-4795-8953-5F57D7CE4E91}" srcOrd="0" destOrd="0" presId="urn:microsoft.com/office/officeart/2016/7/layout/LinearArrowProcessNumbered"/>
    <dgm:cxn modelId="{18EB91DB-D05D-4A72-8265-9EB31B2AB529}" type="presOf" srcId="{1C06548D-5022-4A0B-A4DA-584DBDD9967A}" destId="{3F2565A7-A567-4B32-A23F-2B10A0EF54F0}" srcOrd="0" destOrd="0" presId="urn:microsoft.com/office/officeart/2016/7/layout/LinearArrowProcessNumbered"/>
    <dgm:cxn modelId="{2A07ED5F-0924-4A08-86A8-A7B1254E4397}" srcId="{D4503D04-C97E-4622-AE07-D0307CB3B4CA}" destId="{3889271D-4203-41E2-A43A-9E082DB1F5CB}" srcOrd="3" destOrd="0" parTransId="{A23CBFF6-2601-4913-B512-5B4495673172}" sibTransId="{BFEB2668-AB4C-4E90-99B1-915EB5A46A19}"/>
    <dgm:cxn modelId="{BCDE3E09-3529-4100-B726-1983B135EF2F}" srcId="{D4503D04-C97E-4622-AE07-D0307CB3B4CA}" destId="{75DCE02F-F274-4902-B54F-D4DA31CCB258}" srcOrd="2" destOrd="0" parTransId="{1FF182B1-6A48-4A6F-80F8-9946903B7C9D}" sibTransId="{72376213-8A3E-4CA2-884F-66544561D9BE}"/>
    <dgm:cxn modelId="{06397024-2770-40C6-99F4-86AB9A351B62}" srcId="{D4503D04-C97E-4622-AE07-D0307CB3B4CA}" destId="{9991973D-6565-4D2B-B91F-A0E7EF621ABC}" srcOrd="4" destOrd="0" parTransId="{9C79B314-EB2C-4EE5-B92D-A4A1E14307DD}" sibTransId="{4EECF16D-15E0-402A-8937-E472AD63DA2F}"/>
    <dgm:cxn modelId="{429BBAB5-E6F3-574F-AC79-1CB7EF13C8D7}" type="presOf" srcId="{D4503D04-C97E-4622-AE07-D0307CB3B4CA}" destId="{3C40F323-2A26-1146-9131-B2D8B599E05D}" srcOrd="0" destOrd="0" presId="urn:microsoft.com/office/officeart/2016/7/layout/LinearArrowProcessNumbered"/>
    <dgm:cxn modelId="{C88DB417-EAB0-40FA-A943-D0A71FCE0584}" type="presOf" srcId="{9991973D-6565-4D2B-B91F-A0E7EF621ABC}" destId="{DFB19C9C-BD7E-4024-BDF9-DC5F9BB82877}" srcOrd="0" destOrd="0" presId="urn:microsoft.com/office/officeart/2016/7/layout/LinearArrowProcessNumbered"/>
    <dgm:cxn modelId="{E702A8E6-5463-4E05-A053-FB22FCD8B288}" type="presOf" srcId="{4EECF16D-15E0-402A-8937-E472AD63DA2F}" destId="{F4C8D776-823E-4016-AF0A-0A3B150A6C28}" srcOrd="0" destOrd="0" presId="urn:microsoft.com/office/officeart/2016/7/layout/LinearArrowProcessNumbered"/>
    <dgm:cxn modelId="{9F71D12A-B10B-4E75-B774-EDB5BAEBECE9}" type="presOf" srcId="{BFEB2668-AB4C-4E90-99B1-915EB5A46A19}" destId="{646EA18B-44B7-41E2-B65C-D6D5D81C801A}" srcOrd="0" destOrd="0" presId="urn:microsoft.com/office/officeart/2016/7/layout/LinearArrowProcessNumbered"/>
    <dgm:cxn modelId="{8083CDFF-7E9D-4891-BA4B-726AFADFF84B}" type="presOf" srcId="{3889271D-4203-41E2-A43A-9E082DB1F5CB}" destId="{86E8C411-501B-4E88-B16C-52DC33FA5FF0}" srcOrd="0" destOrd="0" presId="urn:microsoft.com/office/officeart/2016/7/layout/LinearArrowProcessNumbered"/>
    <dgm:cxn modelId="{9640184F-42CF-0441-8D18-50F45B342AD6}" type="presOf" srcId="{808B76D0-8EC7-469A-93AC-7A6017188A9D}" destId="{CE8B700A-AC6F-0E47-AEFA-DA760C3E6A6D}" srcOrd="0" destOrd="0" presId="urn:microsoft.com/office/officeart/2016/7/layout/LinearArrowProcessNumbered"/>
    <dgm:cxn modelId="{C52C0241-65C8-45AD-91E3-B882BB272C38}" type="presOf" srcId="{75DCE02F-F274-4902-B54F-D4DA31CCB258}" destId="{5C068D96-98DE-492C-931F-0F114FB1EEBA}" srcOrd="0" destOrd="0" presId="urn:microsoft.com/office/officeart/2016/7/layout/LinearArrowProcessNumbered"/>
    <dgm:cxn modelId="{AF33346B-FE09-2E43-B098-7822C74FDC14}" type="presParOf" srcId="{3C40F323-2A26-1146-9131-B2D8B599E05D}" destId="{296CA727-22E4-1143-B024-CE111CF4A770}" srcOrd="0" destOrd="0" presId="urn:microsoft.com/office/officeart/2016/7/layout/LinearArrowProcessNumbered"/>
    <dgm:cxn modelId="{06A584FA-9EF5-5348-A462-AB4A83E01DCB}" type="presParOf" srcId="{296CA727-22E4-1143-B024-CE111CF4A770}" destId="{321FD1E3-6BBE-294B-B4C0-6DC5A435E948}" srcOrd="0" destOrd="0" presId="urn:microsoft.com/office/officeart/2016/7/layout/LinearArrowProcessNumbered"/>
    <dgm:cxn modelId="{3DCC91DD-666F-FD47-97D0-0373CDD777BB}" type="presParOf" srcId="{296CA727-22E4-1143-B024-CE111CF4A770}" destId="{70577C9B-C730-EA49-B58D-C5D075366A14}" srcOrd="1" destOrd="0" presId="urn:microsoft.com/office/officeart/2016/7/layout/LinearArrowProcessNumbered"/>
    <dgm:cxn modelId="{4F7E7384-CB47-7A4B-A7DC-54496DEF3BF2}" type="presParOf" srcId="{70577C9B-C730-EA49-B58D-C5D075366A14}" destId="{8B390F72-5471-DD42-9CE3-6F37BDA74B87}" srcOrd="0" destOrd="0" presId="urn:microsoft.com/office/officeart/2016/7/layout/LinearArrowProcessNumbered"/>
    <dgm:cxn modelId="{EA7A12D7-4D88-1B45-AA6B-10A5D6721337}" type="presParOf" srcId="{70577C9B-C730-EA49-B58D-C5D075366A14}" destId="{B510E1DB-3720-2045-A15B-D53248B697B7}" srcOrd="1" destOrd="0" presId="urn:microsoft.com/office/officeart/2016/7/layout/LinearArrowProcessNumbered"/>
    <dgm:cxn modelId="{AB2F9F3E-06CC-A242-A5D9-205452070D3C}" type="presParOf" srcId="{70577C9B-C730-EA49-B58D-C5D075366A14}" destId="{CE8B700A-AC6F-0E47-AEFA-DA760C3E6A6D}" srcOrd="2" destOrd="0" presId="urn:microsoft.com/office/officeart/2016/7/layout/LinearArrowProcessNumbered"/>
    <dgm:cxn modelId="{5972EA4C-C3BE-4C46-B56F-882865FC2AAB}" type="presParOf" srcId="{70577C9B-C730-EA49-B58D-C5D075366A14}" destId="{FCC40D6F-EEB6-3446-88E1-B053AA67D0BA}" srcOrd="3" destOrd="0" presId="urn:microsoft.com/office/officeart/2016/7/layout/LinearArrowProcessNumbered"/>
    <dgm:cxn modelId="{AB1C3499-BBA5-2244-94C6-0DC933F2D4D2}" type="presParOf" srcId="{296CA727-22E4-1143-B024-CE111CF4A770}" destId="{12DC819D-BB19-CE49-AFEB-155922B01406}" srcOrd="2" destOrd="0" presId="urn:microsoft.com/office/officeart/2016/7/layout/LinearArrowProcessNumbered"/>
    <dgm:cxn modelId="{08F0ADDE-2970-8B4F-941B-7A991543CDC5}" type="presParOf" srcId="{3C40F323-2A26-1146-9131-B2D8B599E05D}" destId="{C23696F0-ABD6-D744-AF78-0E1E04C15B58}" srcOrd="1" destOrd="0" presId="urn:microsoft.com/office/officeart/2016/7/layout/LinearArrowProcessNumbered"/>
    <dgm:cxn modelId="{3EA6DC20-C592-4AA2-A9C0-62C35E22BF2D}" type="presParOf" srcId="{3C40F323-2A26-1146-9131-B2D8B599E05D}" destId="{968AB70D-A85B-4402-B8A7-7A0258A99EC4}" srcOrd="2" destOrd="0" presId="urn:microsoft.com/office/officeart/2016/7/layout/LinearArrowProcessNumbered"/>
    <dgm:cxn modelId="{B1561836-660B-4321-9786-6869AFE8135C}" type="presParOf" srcId="{968AB70D-A85B-4402-B8A7-7A0258A99EC4}" destId="{31B09738-A684-4F54-B1D2-A8F364F7FAEA}" srcOrd="0" destOrd="0" presId="urn:microsoft.com/office/officeart/2016/7/layout/LinearArrowProcessNumbered"/>
    <dgm:cxn modelId="{560F7AB3-51A3-41E9-B1F9-C2AC9548B3AA}" type="presParOf" srcId="{968AB70D-A85B-4402-B8A7-7A0258A99EC4}" destId="{FA2E93BF-0E93-41F1-9D1B-EF374C88E756}" srcOrd="1" destOrd="0" presId="urn:microsoft.com/office/officeart/2016/7/layout/LinearArrowProcessNumbered"/>
    <dgm:cxn modelId="{3FB65804-ECCD-498A-995D-31E2837A120C}" type="presParOf" srcId="{FA2E93BF-0E93-41F1-9D1B-EF374C88E756}" destId="{D9CA538D-FE49-4D69-B530-03FAC9E90EC2}" srcOrd="0" destOrd="0" presId="urn:microsoft.com/office/officeart/2016/7/layout/LinearArrowProcessNumbered"/>
    <dgm:cxn modelId="{77BF1114-FCBD-4423-9DF0-AE782A5E88ED}" type="presParOf" srcId="{FA2E93BF-0E93-41F1-9D1B-EF374C88E756}" destId="{C6C2C011-AF98-42F8-B26F-1228EC87B4BE}" srcOrd="1" destOrd="0" presId="urn:microsoft.com/office/officeart/2016/7/layout/LinearArrowProcessNumbered"/>
    <dgm:cxn modelId="{E59E39EA-8AA5-4421-8143-6EC2953FFEA1}" type="presParOf" srcId="{FA2E93BF-0E93-41F1-9D1B-EF374C88E756}" destId="{7428D1FB-31A8-4795-8953-5F57D7CE4E91}" srcOrd="2" destOrd="0" presId="urn:microsoft.com/office/officeart/2016/7/layout/LinearArrowProcessNumbered"/>
    <dgm:cxn modelId="{5341737C-419C-4E97-890F-E61E56FC7667}" type="presParOf" srcId="{FA2E93BF-0E93-41F1-9D1B-EF374C88E756}" destId="{97BDF92C-822E-4C96-BB81-E989915668FA}" srcOrd="3" destOrd="0" presId="urn:microsoft.com/office/officeart/2016/7/layout/LinearArrowProcessNumbered"/>
    <dgm:cxn modelId="{C3CAC54F-16B6-4170-BBB2-CB91197AD401}" type="presParOf" srcId="{968AB70D-A85B-4402-B8A7-7A0258A99EC4}" destId="{3F2565A7-A567-4B32-A23F-2B10A0EF54F0}" srcOrd="2" destOrd="0" presId="urn:microsoft.com/office/officeart/2016/7/layout/LinearArrowProcessNumbered"/>
    <dgm:cxn modelId="{8F2569BE-4483-42E0-9F41-EF81A867F8DB}" type="presParOf" srcId="{3C40F323-2A26-1146-9131-B2D8B599E05D}" destId="{9C4A7F1E-60C2-40D9-8F58-8D6DCB400462}" srcOrd="3" destOrd="0" presId="urn:microsoft.com/office/officeart/2016/7/layout/LinearArrowProcessNumbered"/>
    <dgm:cxn modelId="{6BD1E570-FF0C-4055-8CD9-C46C531F3008}" type="presParOf" srcId="{3C40F323-2A26-1146-9131-B2D8B599E05D}" destId="{04FA9772-0DC5-4BA8-ADAF-913E884E0468}" srcOrd="4" destOrd="0" presId="urn:microsoft.com/office/officeart/2016/7/layout/LinearArrowProcessNumbered"/>
    <dgm:cxn modelId="{18B8126A-B401-4A8B-8C9B-FA85EDB04189}" type="presParOf" srcId="{04FA9772-0DC5-4BA8-ADAF-913E884E0468}" destId="{026B9E29-4008-45C4-B282-D6E00F6E728B}" srcOrd="0" destOrd="0" presId="urn:microsoft.com/office/officeart/2016/7/layout/LinearArrowProcessNumbered"/>
    <dgm:cxn modelId="{7BEADD54-A060-4C16-90FA-17623C37D6CE}" type="presParOf" srcId="{04FA9772-0DC5-4BA8-ADAF-913E884E0468}" destId="{9B6CEB80-6662-432D-9C9F-1FCD443E84DD}" srcOrd="1" destOrd="0" presId="urn:microsoft.com/office/officeart/2016/7/layout/LinearArrowProcessNumbered"/>
    <dgm:cxn modelId="{ACBADEEA-CA13-415C-80E4-224F27B797B3}" type="presParOf" srcId="{9B6CEB80-6662-432D-9C9F-1FCD443E84DD}" destId="{5D36947F-3EFF-4A27-BBB6-DEE2F8E0095C}" srcOrd="0" destOrd="0" presId="urn:microsoft.com/office/officeart/2016/7/layout/LinearArrowProcessNumbered"/>
    <dgm:cxn modelId="{4435D2FF-9C2C-4869-BEE7-9804339E54A0}" type="presParOf" srcId="{9B6CEB80-6662-432D-9C9F-1FCD443E84DD}" destId="{01D3CD22-B11A-4ADF-999A-3FCF1A8DA3B5}" srcOrd="1" destOrd="0" presId="urn:microsoft.com/office/officeart/2016/7/layout/LinearArrowProcessNumbered"/>
    <dgm:cxn modelId="{779FFFB5-84D2-454C-A7E9-3F4E8A924C4E}" type="presParOf" srcId="{9B6CEB80-6662-432D-9C9F-1FCD443E84DD}" destId="{BA33811B-D092-406C-893A-CD0F32FD790C}" srcOrd="2" destOrd="0" presId="urn:microsoft.com/office/officeart/2016/7/layout/LinearArrowProcessNumbered"/>
    <dgm:cxn modelId="{B9119C8E-A4E3-4638-872B-5701EFC0C674}" type="presParOf" srcId="{9B6CEB80-6662-432D-9C9F-1FCD443E84DD}" destId="{25AADB10-7E76-4D37-9D50-312E31020DC5}" srcOrd="3" destOrd="0" presId="urn:microsoft.com/office/officeart/2016/7/layout/LinearArrowProcessNumbered"/>
    <dgm:cxn modelId="{6D33B28C-6AAE-4B5A-B04C-AF21E9C056DD}" type="presParOf" srcId="{04FA9772-0DC5-4BA8-ADAF-913E884E0468}" destId="{5C068D96-98DE-492C-931F-0F114FB1EEBA}" srcOrd="2" destOrd="0" presId="urn:microsoft.com/office/officeart/2016/7/layout/LinearArrowProcessNumbered"/>
    <dgm:cxn modelId="{61F9BB6B-068F-4275-82CA-B2F5E2371467}" type="presParOf" srcId="{3C40F323-2A26-1146-9131-B2D8B599E05D}" destId="{FD1750BD-4D53-4069-B711-D7A02D695502}" srcOrd="5" destOrd="0" presId="urn:microsoft.com/office/officeart/2016/7/layout/LinearArrowProcessNumbered"/>
    <dgm:cxn modelId="{D7CDFE5B-F482-4AD5-AB85-22BB157061CD}" type="presParOf" srcId="{3C40F323-2A26-1146-9131-B2D8B599E05D}" destId="{BC341680-A384-4038-8A50-310D0162A19C}" srcOrd="6" destOrd="0" presId="urn:microsoft.com/office/officeart/2016/7/layout/LinearArrowProcessNumbered"/>
    <dgm:cxn modelId="{EE5B07E3-0847-45AC-9993-84D19D07F5A3}" type="presParOf" srcId="{BC341680-A384-4038-8A50-310D0162A19C}" destId="{2573EE43-02AC-4C27-BA3E-8AFB1DA5F850}" srcOrd="0" destOrd="0" presId="urn:microsoft.com/office/officeart/2016/7/layout/LinearArrowProcessNumbered"/>
    <dgm:cxn modelId="{D01A3FFC-3CD9-4F30-AD19-252134D74E94}" type="presParOf" srcId="{BC341680-A384-4038-8A50-310D0162A19C}" destId="{0C9C4F5E-6157-499C-917F-1FFF9597536C}" srcOrd="1" destOrd="0" presId="urn:microsoft.com/office/officeart/2016/7/layout/LinearArrowProcessNumbered"/>
    <dgm:cxn modelId="{C2DE78FC-521E-49DD-9861-D5360CEFEE56}" type="presParOf" srcId="{0C9C4F5E-6157-499C-917F-1FFF9597536C}" destId="{B309324E-8B21-49E0-A807-4A9274A07F35}" srcOrd="0" destOrd="0" presId="urn:microsoft.com/office/officeart/2016/7/layout/LinearArrowProcessNumbered"/>
    <dgm:cxn modelId="{70397CAA-D589-44BE-84A1-6D6E65D4E205}" type="presParOf" srcId="{0C9C4F5E-6157-499C-917F-1FFF9597536C}" destId="{9945A77F-11C2-4214-8420-9C8BB0460051}" srcOrd="1" destOrd="0" presId="urn:microsoft.com/office/officeart/2016/7/layout/LinearArrowProcessNumbered"/>
    <dgm:cxn modelId="{DDE0AB2B-B62E-4847-8E8C-2904F43845F9}" type="presParOf" srcId="{0C9C4F5E-6157-499C-917F-1FFF9597536C}" destId="{646EA18B-44B7-41E2-B65C-D6D5D81C801A}" srcOrd="2" destOrd="0" presId="urn:microsoft.com/office/officeart/2016/7/layout/LinearArrowProcessNumbered"/>
    <dgm:cxn modelId="{7B34A1BA-6AE9-467C-A186-8CE112765D30}" type="presParOf" srcId="{0C9C4F5E-6157-499C-917F-1FFF9597536C}" destId="{FC633B73-5354-4228-A786-560F02256A11}" srcOrd="3" destOrd="0" presId="urn:microsoft.com/office/officeart/2016/7/layout/LinearArrowProcessNumbered"/>
    <dgm:cxn modelId="{3F94F6CC-72D6-43BD-A7F3-C88B4ACB8A61}" type="presParOf" srcId="{BC341680-A384-4038-8A50-310D0162A19C}" destId="{86E8C411-501B-4E88-B16C-52DC33FA5FF0}" srcOrd="2" destOrd="0" presId="urn:microsoft.com/office/officeart/2016/7/layout/LinearArrowProcessNumbered"/>
    <dgm:cxn modelId="{AEF7EE8A-79F9-4329-8390-B09F77BA8508}" type="presParOf" srcId="{3C40F323-2A26-1146-9131-B2D8B599E05D}" destId="{CF5FAD36-4BF4-4992-AD3F-BA4AA0018F93}" srcOrd="7" destOrd="0" presId="urn:microsoft.com/office/officeart/2016/7/layout/LinearArrowProcessNumbered"/>
    <dgm:cxn modelId="{2F653CAE-FD15-40F1-9F1D-DB2C578B2EA1}" type="presParOf" srcId="{3C40F323-2A26-1146-9131-B2D8B599E05D}" destId="{AD86CEFC-0AEB-4517-A5B8-EA0702200174}" srcOrd="8" destOrd="0" presId="urn:microsoft.com/office/officeart/2016/7/layout/LinearArrowProcessNumbered"/>
    <dgm:cxn modelId="{DDE14ED0-DDF8-4AD2-B3EE-28FE08D55776}" type="presParOf" srcId="{AD86CEFC-0AEB-4517-A5B8-EA0702200174}" destId="{395379D4-64E1-43F2-8A94-67F5BB5F7083}" srcOrd="0" destOrd="0" presId="urn:microsoft.com/office/officeart/2016/7/layout/LinearArrowProcessNumbered"/>
    <dgm:cxn modelId="{DD623210-89E0-459A-A17D-28AB9D05ED97}" type="presParOf" srcId="{AD86CEFC-0AEB-4517-A5B8-EA0702200174}" destId="{12676D68-904E-4548-8E7D-C0DD4204102B}" srcOrd="1" destOrd="0" presId="urn:microsoft.com/office/officeart/2016/7/layout/LinearArrowProcessNumbered"/>
    <dgm:cxn modelId="{A83D3D95-FD19-4AD9-9C01-E1C00AFA5114}" type="presParOf" srcId="{12676D68-904E-4548-8E7D-C0DD4204102B}" destId="{428FE195-611E-4895-B665-5EAFF06E6D1D}" srcOrd="0" destOrd="0" presId="urn:microsoft.com/office/officeart/2016/7/layout/LinearArrowProcessNumbered"/>
    <dgm:cxn modelId="{51D6715D-32C8-48F3-8749-33B37D9E677F}" type="presParOf" srcId="{12676D68-904E-4548-8E7D-C0DD4204102B}" destId="{63D0EAE4-671F-4829-BB32-50E78D3A4297}" srcOrd="1" destOrd="0" presId="urn:microsoft.com/office/officeart/2016/7/layout/LinearArrowProcessNumbered"/>
    <dgm:cxn modelId="{125A74E6-C1CE-45B7-AB85-FF6EB3379398}" type="presParOf" srcId="{12676D68-904E-4548-8E7D-C0DD4204102B}" destId="{F4C8D776-823E-4016-AF0A-0A3B150A6C28}" srcOrd="2" destOrd="0" presId="urn:microsoft.com/office/officeart/2016/7/layout/LinearArrowProcessNumbered"/>
    <dgm:cxn modelId="{47DC5CA3-5265-45FF-8664-648183B7B562}" type="presParOf" srcId="{12676D68-904E-4548-8E7D-C0DD4204102B}" destId="{99DBA5BC-84F3-4B6E-A0A0-4010CA770177}" srcOrd="3" destOrd="0" presId="urn:microsoft.com/office/officeart/2016/7/layout/LinearArrowProcessNumbered"/>
    <dgm:cxn modelId="{D83B6346-3092-4E09-9927-AEF80CF1A744}" type="presParOf" srcId="{AD86CEFC-0AEB-4517-A5B8-EA0702200174}" destId="{DFB19C9C-BD7E-4024-BDF9-DC5F9BB82877}" srcOrd="2" destOrd="0" presId="urn:microsoft.com/office/officeart/2016/7/layout/LinearArrowProcessNumbered"/>
  </dgm:cxnLst>
  <dgm:bg>
    <a:noFill/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18238A-B478-4255-A2C5-3F1E228D2B84}">
      <dsp:nvSpPr>
        <dsp:cNvPr id="0" name=""/>
        <dsp:cNvSpPr/>
      </dsp:nvSpPr>
      <dsp:spPr>
        <a:xfrm>
          <a:off x="942805" y="1214"/>
          <a:ext cx="4659696" cy="423608"/>
        </a:xfrm>
        <a:prstGeom prst="rect">
          <a:avLst/>
        </a:prstGeom>
        <a:noFill/>
        <a:ln w="6350" cap="flat" cmpd="sng" algn="in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b" anchorCtr="0">
          <a:noAutofit/>
        </a:bodyPr>
        <a:lstStyle/>
        <a:p>
          <a:pPr lvl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 smtClean="0">
              <a:solidFill>
                <a:srgbClr val="C00000"/>
              </a:solidFill>
            </a:rPr>
            <a:t>Reduce and Eliminate Expenses</a:t>
          </a:r>
          <a:endParaRPr lang="en-US" sz="1400" b="1" kern="1200" dirty="0">
            <a:solidFill>
              <a:srgbClr val="C00000"/>
            </a:solidFill>
          </a:endParaRPr>
        </a:p>
      </dsp:txBody>
      <dsp:txXfrm>
        <a:off x="942805" y="1214"/>
        <a:ext cx="4659696" cy="423608"/>
      </dsp:txXfrm>
    </dsp:sp>
    <dsp:sp modelId="{A426786B-A128-4903-8EC2-2CB622BFEF39}">
      <dsp:nvSpPr>
        <dsp:cNvPr id="0" name=""/>
        <dsp:cNvSpPr/>
      </dsp:nvSpPr>
      <dsp:spPr>
        <a:xfrm>
          <a:off x="942805" y="424823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1EFA8C3-0C69-46B7-8990-CCF0A06D67BC}">
      <dsp:nvSpPr>
        <dsp:cNvPr id="0" name=""/>
        <dsp:cNvSpPr/>
      </dsp:nvSpPr>
      <dsp:spPr>
        <a:xfrm>
          <a:off x="1600340" y="424823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160588"/>
            <a:satOff val="523"/>
            <a:lumOff val="18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C55A2F1-816E-460B-A353-4BD8DB831CCF}">
      <dsp:nvSpPr>
        <dsp:cNvPr id="0" name=""/>
        <dsp:cNvSpPr/>
      </dsp:nvSpPr>
      <dsp:spPr>
        <a:xfrm>
          <a:off x="2257875" y="424823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321177"/>
            <a:satOff val="1046"/>
            <a:lumOff val="36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D5F934C-CF63-42FF-8394-8F601049A7E8}">
      <dsp:nvSpPr>
        <dsp:cNvPr id="0" name=""/>
        <dsp:cNvSpPr/>
      </dsp:nvSpPr>
      <dsp:spPr>
        <a:xfrm>
          <a:off x="2915410" y="424823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481765"/>
            <a:satOff val="1569"/>
            <a:lumOff val="5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C28CADC-CF1D-481E-BE99-2EB549DE9FB7}">
      <dsp:nvSpPr>
        <dsp:cNvPr id="0" name=""/>
        <dsp:cNvSpPr/>
      </dsp:nvSpPr>
      <dsp:spPr>
        <a:xfrm>
          <a:off x="3572945" y="424823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642353"/>
            <a:satOff val="2091"/>
            <a:lumOff val="72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2858CD-41A9-46EF-9E9A-3E76473E4F30}">
      <dsp:nvSpPr>
        <dsp:cNvPr id="0" name=""/>
        <dsp:cNvSpPr/>
      </dsp:nvSpPr>
      <dsp:spPr>
        <a:xfrm>
          <a:off x="4230479" y="424823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802941"/>
            <a:satOff val="2614"/>
            <a:lumOff val="90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B195F7-4CBE-4D64-B8DB-3E83614F1ABC}">
      <dsp:nvSpPr>
        <dsp:cNvPr id="0" name=""/>
        <dsp:cNvSpPr/>
      </dsp:nvSpPr>
      <dsp:spPr>
        <a:xfrm>
          <a:off x="4888014" y="424823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963530"/>
            <a:satOff val="3137"/>
            <a:lumOff val="109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3CB5F06-F4FE-4329-8671-53CED132A06A}">
      <dsp:nvSpPr>
        <dsp:cNvPr id="0" name=""/>
        <dsp:cNvSpPr/>
      </dsp:nvSpPr>
      <dsp:spPr>
        <a:xfrm>
          <a:off x="942805" y="603442"/>
          <a:ext cx="4659696" cy="423608"/>
        </a:xfrm>
        <a:prstGeom prst="rect">
          <a:avLst/>
        </a:prstGeom>
        <a:noFill/>
        <a:ln w="6350" cap="flat" cmpd="sng" algn="in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>
              <a:solidFill>
                <a:schemeClr val="accent1">
                  <a:lumMod val="50000"/>
                </a:schemeClr>
              </a:solidFill>
            </a:rPr>
            <a:t>Decide </a:t>
          </a:r>
          <a:r>
            <a:rPr lang="en-US" sz="2000" b="1" kern="1200" dirty="0" smtClean="0">
              <a:solidFill>
                <a:schemeClr val="accent1">
                  <a:lumMod val="50000"/>
                </a:schemeClr>
              </a:solidFill>
            </a:rPr>
            <a:t>on </a:t>
          </a:r>
          <a:r>
            <a:rPr lang="en-US" sz="2000" b="1" kern="1200" dirty="0">
              <a:solidFill>
                <a:schemeClr val="accent1">
                  <a:lumMod val="50000"/>
                </a:schemeClr>
              </a:solidFill>
            </a:rPr>
            <a:t>Location</a:t>
          </a:r>
        </a:p>
      </dsp:txBody>
      <dsp:txXfrm>
        <a:off x="942805" y="603442"/>
        <a:ext cx="4659696" cy="423608"/>
      </dsp:txXfrm>
    </dsp:sp>
    <dsp:sp modelId="{8A90F927-76A7-4E21-AC94-88EF5245F76C}">
      <dsp:nvSpPr>
        <dsp:cNvPr id="0" name=""/>
        <dsp:cNvSpPr/>
      </dsp:nvSpPr>
      <dsp:spPr>
        <a:xfrm>
          <a:off x="942805" y="1027051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1124118"/>
            <a:satOff val="3660"/>
            <a:lumOff val="127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512D9D-4DB5-44B9-8E8B-A16A05022867}">
      <dsp:nvSpPr>
        <dsp:cNvPr id="0" name=""/>
        <dsp:cNvSpPr/>
      </dsp:nvSpPr>
      <dsp:spPr>
        <a:xfrm>
          <a:off x="1600340" y="1027051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1284706"/>
            <a:satOff val="4183"/>
            <a:lumOff val="145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B1AA05-F80F-4AB4-9EF9-F195EC2EF78D}">
      <dsp:nvSpPr>
        <dsp:cNvPr id="0" name=""/>
        <dsp:cNvSpPr/>
      </dsp:nvSpPr>
      <dsp:spPr>
        <a:xfrm>
          <a:off x="2257875" y="1027051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1445294"/>
            <a:satOff val="4706"/>
            <a:lumOff val="163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A621C24-4BF1-4ADF-B79F-156FF4B57042}">
      <dsp:nvSpPr>
        <dsp:cNvPr id="0" name=""/>
        <dsp:cNvSpPr/>
      </dsp:nvSpPr>
      <dsp:spPr>
        <a:xfrm>
          <a:off x="2915410" y="1027051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1605883"/>
            <a:satOff val="5229"/>
            <a:lumOff val="181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E49914-5D85-48A2-A814-34556396590E}">
      <dsp:nvSpPr>
        <dsp:cNvPr id="0" name=""/>
        <dsp:cNvSpPr/>
      </dsp:nvSpPr>
      <dsp:spPr>
        <a:xfrm>
          <a:off x="3572945" y="1027051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1766471"/>
            <a:satOff val="5752"/>
            <a:lumOff val="200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2734205-6A5D-4E09-A064-A76AE6EB19CB}">
      <dsp:nvSpPr>
        <dsp:cNvPr id="0" name=""/>
        <dsp:cNvSpPr/>
      </dsp:nvSpPr>
      <dsp:spPr>
        <a:xfrm>
          <a:off x="4230479" y="1027051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1927059"/>
            <a:satOff val="6274"/>
            <a:lumOff val="218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5EAD8CC-AD9D-4912-9D30-AB06A9EEC5C4}">
      <dsp:nvSpPr>
        <dsp:cNvPr id="0" name=""/>
        <dsp:cNvSpPr/>
      </dsp:nvSpPr>
      <dsp:spPr>
        <a:xfrm>
          <a:off x="4888014" y="1027051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2087647"/>
            <a:satOff val="6797"/>
            <a:lumOff val="236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48687A8-119C-4814-B989-2B473769000E}">
      <dsp:nvSpPr>
        <dsp:cNvPr id="0" name=""/>
        <dsp:cNvSpPr/>
      </dsp:nvSpPr>
      <dsp:spPr>
        <a:xfrm>
          <a:off x="942805" y="1205670"/>
          <a:ext cx="4659696" cy="423608"/>
        </a:xfrm>
        <a:prstGeom prst="rect">
          <a:avLst/>
        </a:prstGeom>
        <a:noFill/>
        <a:ln w="6350" cap="flat" cmpd="sng" algn="in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>
              <a:solidFill>
                <a:schemeClr val="accent2">
                  <a:lumMod val="75000"/>
                </a:schemeClr>
              </a:solidFill>
            </a:rPr>
            <a:t>Hassle free moving</a:t>
          </a:r>
        </a:p>
      </dsp:txBody>
      <dsp:txXfrm>
        <a:off x="942805" y="1205670"/>
        <a:ext cx="4659696" cy="423608"/>
      </dsp:txXfrm>
    </dsp:sp>
    <dsp:sp modelId="{02A3952F-6551-4FA8-ACF7-498E3E8F29BE}">
      <dsp:nvSpPr>
        <dsp:cNvPr id="0" name=""/>
        <dsp:cNvSpPr/>
      </dsp:nvSpPr>
      <dsp:spPr>
        <a:xfrm>
          <a:off x="942805" y="1629279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2248236"/>
            <a:satOff val="7320"/>
            <a:lumOff val="25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88F961E-7820-4DB6-BA68-58343C12DEEE}">
      <dsp:nvSpPr>
        <dsp:cNvPr id="0" name=""/>
        <dsp:cNvSpPr/>
      </dsp:nvSpPr>
      <dsp:spPr>
        <a:xfrm>
          <a:off x="1600340" y="1629279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2408824"/>
            <a:satOff val="7843"/>
            <a:lumOff val="272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06AF279-6AC4-4B6D-8213-63137E8AC4AC}">
      <dsp:nvSpPr>
        <dsp:cNvPr id="0" name=""/>
        <dsp:cNvSpPr/>
      </dsp:nvSpPr>
      <dsp:spPr>
        <a:xfrm>
          <a:off x="2257875" y="1629279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2569412"/>
            <a:satOff val="8366"/>
            <a:lumOff val="290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6774282-2993-48A0-9D84-9302E1A2E28C}">
      <dsp:nvSpPr>
        <dsp:cNvPr id="0" name=""/>
        <dsp:cNvSpPr/>
      </dsp:nvSpPr>
      <dsp:spPr>
        <a:xfrm>
          <a:off x="2915410" y="1629279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2730001"/>
            <a:satOff val="8889"/>
            <a:lumOff val="309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8A870D-BB68-4D2A-9D88-D3465B690BFE}">
      <dsp:nvSpPr>
        <dsp:cNvPr id="0" name=""/>
        <dsp:cNvSpPr/>
      </dsp:nvSpPr>
      <dsp:spPr>
        <a:xfrm>
          <a:off x="3572945" y="1629279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2890589"/>
            <a:satOff val="9412"/>
            <a:lumOff val="327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F824C57-1371-4B26-93B3-D997D4029199}">
      <dsp:nvSpPr>
        <dsp:cNvPr id="0" name=""/>
        <dsp:cNvSpPr/>
      </dsp:nvSpPr>
      <dsp:spPr>
        <a:xfrm>
          <a:off x="4230479" y="1629279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3051177"/>
            <a:satOff val="9935"/>
            <a:lumOff val="345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209EB15-1C9F-4D2D-8E22-D99B3D78BB01}">
      <dsp:nvSpPr>
        <dsp:cNvPr id="0" name=""/>
        <dsp:cNvSpPr/>
      </dsp:nvSpPr>
      <dsp:spPr>
        <a:xfrm>
          <a:off x="4888014" y="1629279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3211766"/>
            <a:satOff val="10457"/>
            <a:lumOff val="363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053842-C959-4DEA-9267-E7E6F18EEB9A}">
      <dsp:nvSpPr>
        <dsp:cNvPr id="0" name=""/>
        <dsp:cNvSpPr/>
      </dsp:nvSpPr>
      <dsp:spPr>
        <a:xfrm>
          <a:off x="942805" y="1807898"/>
          <a:ext cx="4659696" cy="423608"/>
        </a:xfrm>
        <a:prstGeom prst="rect">
          <a:avLst/>
        </a:prstGeom>
        <a:noFill/>
        <a:ln w="6350" cap="flat" cmpd="sng" algn="in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>
              <a:solidFill>
                <a:schemeClr val="accent4">
                  <a:lumMod val="75000"/>
                </a:schemeClr>
              </a:solidFill>
            </a:rPr>
            <a:t>On time boarding</a:t>
          </a:r>
        </a:p>
      </dsp:txBody>
      <dsp:txXfrm>
        <a:off x="942805" y="1807898"/>
        <a:ext cx="4659696" cy="423608"/>
      </dsp:txXfrm>
    </dsp:sp>
    <dsp:sp modelId="{A7DEEC97-6B39-4359-BFD5-A386CB4FEFBF}">
      <dsp:nvSpPr>
        <dsp:cNvPr id="0" name=""/>
        <dsp:cNvSpPr/>
      </dsp:nvSpPr>
      <dsp:spPr>
        <a:xfrm>
          <a:off x="942805" y="2231507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3372354"/>
            <a:satOff val="10980"/>
            <a:lumOff val="381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F41D93-C520-4AF9-A3B9-9BD2C9709ED6}">
      <dsp:nvSpPr>
        <dsp:cNvPr id="0" name=""/>
        <dsp:cNvSpPr/>
      </dsp:nvSpPr>
      <dsp:spPr>
        <a:xfrm>
          <a:off x="1600340" y="2231507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3532942"/>
            <a:satOff val="11503"/>
            <a:lumOff val="400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4873BE4-DAA8-46E9-B572-C8439BB3C8F2}">
      <dsp:nvSpPr>
        <dsp:cNvPr id="0" name=""/>
        <dsp:cNvSpPr/>
      </dsp:nvSpPr>
      <dsp:spPr>
        <a:xfrm>
          <a:off x="2257875" y="2231507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3693530"/>
            <a:satOff val="12026"/>
            <a:lumOff val="418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D1A95A-C7FA-4901-9CBD-750DCEBA1A3C}">
      <dsp:nvSpPr>
        <dsp:cNvPr id="0" name=""/>
        <dsp:cNvSpPr/>
      </dsp:nvSpPr>
      <dsp:spPr>
        <a:xfrm>
          <a:off x="2915410" y="2231507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3854118"/>
            <a:satOff val="12549"/>
            <a:lumOff val="436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E5521D0-D901-46FD-A58F-D81C69E07222}">
      <dsp:nvSpPr>
        <dsp:cNvPr id="0" name=""/>
        <dsp:cNvSpPr/>
      </dsp:nvSpPr>
      <dsp:spPr>
        <a:xfrm>
          <a:off x="3572945" y="2231507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4014707"/>
            <a:satOff val="13072"/>
            <a:lumOff val="45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9CDE141-4B93-481C-8BE5-C47C6E2CBF94}">
      <dsp:nvSpPr>
        <dsp:cNvPr id="0" name=""/>
        <dsp:cNvSpPr/>
      </dsp:nvSpPr>
      <dsp:spPr>
        <a:xfrm>
          <a:off x="4230479" y="2231507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4175295"/>
            <a:satOff val="13595"/>
            <a:lumOff val="472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76DB9D-64A6-4BE6-BA4C-2736E6C4289D}">
      <dsp:nvSpPr>
        <dsp:cNvPr id="0" name=""/>
        <dsp:cNvSpPr/>
      </dsp:nvSpPr>
      <dsp:spPr>
        <a:xfrm>
          <a:off x="4888014" y="2231507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4335883"/>
            <a:satOff val="14118"/>
            <a:lumOff val="490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D69C33-409D-4165-BF8A-EE55C19B6DE1}">
      <dsp:nvSpPr>
        <dsp:cNvPr id="0" name=""/>
        <dsp:cNvSpPr/>
      </dsp:nvSpPr>
      <dsp:spPr>
        <a:xfrm>
          <a:off x="942805" y="2410126"/>
          <a:ext cx="4659696" cy="423608"/>
        </a:xfrm>
        <a:prstGeom prst="rect">
          <a:avLst/>
        </a:prstGeom>
        <a:noFill/>
        <a:ln w="6350" cap="flat" cmpd="sng" algn="in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>
              <a:solidFill>
                <a:schemeClr val="accent5">
                  <a:lumMod val="75000"/>
                </a:schemeClr>
              </a:solidFill>
            </a:rPr>
            <a:t>Multiple transport</a:t>
          </a:r>
        </a:p>
      </dsp:txBody>
      <dsp:txXfrm>
        <a:off x="942805" y="2410126"/>
        <a:ext cx="4659696" cy="423608"/>
      </dsp:txXfrm>
    </dsp:sp>
    <dsp:sp modelId="{7D492E31-2DCD-47D8-8131-CE530FB6F14D}">
      <dsp:nvSpPr>
        <dsp:cNvPr id="0" name=""/>
        <dsp:cNvSpPr/>
      </dsp:nvSpPr>
      <dsp:spPr>
        <a:xfrm>
          <a:off x="942805" y="2833734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4496472"/>
            <a:satOff val="14640"/>
            <a:lumOff val="509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87FD7D5-CC1B-4A38-AD60-C2EEF5F90D62}">
      <dsp:nvSpPr>
        <dsp:cNvPr id="0" name=""/>
        <dsp:cNvSpPr/>
      </dsp:nvSpPr>
      <dsp:spPr>
        <a:xfrm>
          <a:off x="1600340" y="2833734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4657060"/>
            <a:satOff val="15163"/>
            <a:lumOff val="527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C09D1E1-F84A-411A-94A9-8BACDE48D236}">
      <dsp:nvSpPr>
        <dsp:cNvPr id="0" name=""/>
        <dsp:cNvSpPr/>
      </dsp:nvSpPr>
      <dsp:spPr>
        <a:xfrm>
          <a:off x="2257875" y="2833734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4817648"/>
            <a:satOff val="15686"/>
            <a:lumOff val="545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BE3160-C9BB-462E-823A-6AB7ED3BFA3B}">
      <dsp:nvSpPr>
        <dsp:cNvPr id="0" name=""/>
        <dsp:cNvSpPr/>
      </dsp:nvSpPr>
      <dsp:spPr>
        <a:xfrm>
          <a:off x="2915410" y="2833734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4978237"/>
            <a:satOff val="16209"/>
            <a:lumOff val="563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ADEA75-9988-4E61-BFC4-7028BB583843}">
      <dsp:nvSpPr>
        <dsp:cNvPr id="0" name=""/>
        <dsp:cNvSpPr/>
      </dsp:nvSpPr>
      <dsp:spPr>
        <a:xfrm>
          <a:off x="3572945" y="2833734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5138825"/>
            <a:satOff val="16732"/>
            <a:lumOff val="581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F22A6B-A2E8-4909-A00A-9FD44E96BAAF}">
      <dsp:nvSpPr>
        <dsp:cNvPr id="0" name=""/>
        <dsp:cNvSpPr/>
      </dsp:nvSpPr>
      <dsp:spPr>
        <a:xfrm>
          <a:off x="4230479" y="2833734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5299413"/>
            <a:satOff val="17255"/>
            <a:lumOff val="600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67BA5A8-CFFF-4EDE-B218-5AED2F9FFB11}">
      <dsp:nvSpPr>
        <dsp:cNvPr id="0" name=""/>
        <dsp:cNvSpPr/>
      </dsp:nvSpPr>
      <dsp:spPr>
        <a:xfrm>
          <a:off x="4888014" y="2833734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5460001"/>
            <a:satOff val="17778"/>
            <a:lumOff val="618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934290-B552-4D65-9678-D666E88929F8}">
      <dsp:nvSpPr>
        <dsp:cNvPr id="0" name=""/>
        <dsp:cNvSpPr/>
      </dsp:nvSpPr>
      <dsp:spPr>
        <a:xfrm>
          <a:off x="942805" y="3012353"/>
          <a:ext cx="4659696" cy="423608"/>
        </a:xfrm>
        <a:prstGeom prst="rect">
          <a:avLst/>
        </a:prstGeom>
        <a:noFill/>
        <a:ln w="6350" cap="flat" cmpd="sng" algn="in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>
              <a:solidFill>
                <a:srgbClr val="0070C0"/>
              </a:solidFill>
            </a:rPr>
            <a:t>Time saving</a:t>
          </a:r>
        </a:p>
      </dsp:txBody>
      <dsp:txXfrm>
        <a:off x="942805" y="3012353"/>
        <a:ext cx="4659696" cy="423608"/>
      </dsp:txXfrm>
    </dsp:sp>
    <dsp:sp modelId="{892BCBFD-020A-4D99-A074-5C86D92EE64E}">
      <dsp:nvSpPr>
        <dsp:cNvPr id="0" name=""/>
        <dsp:cNvSpPr/>
      </dsp:nvSpPr>
      <dsp:spPr>
        <a:xfrm>
          <a:off x="942805" y="3435962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5620589"/>
            <a:satOff val="18301"/>
            <a:lumOff val="636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9A44DD6-40D5-4888-A34F-BCDEEE9B4FF3}">
      <dsp:nvSpPr>
        <dsp:cNvPr id="0" name=""/>
        <dsp:cNvSpPr/>
      </dsp:nvSpPr>
      <dsp:spPr>
        <a:xfrm>
          <a:off x="1600340" y="3435962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5781178"/>
            <a:satOff val="18823"/>
            <a:lumOff val="65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FC884E8-A56F-4F49-A962-DDA3B25220C6}">
      <dsp:nvSpPr>
        <dsp:cNvPr id="0" name=""/>
        <dsp:cNvSpPr/>
      </dsp:nvSpPr>
      <dsp:spPr>
        <a:xfrm>
          <a:off x="2257875" y="3435962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5941766"/>
            <a:satOff val="19346"/>
            <a:lumOff val="672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C8F8BF-CE12-4AC1-B3AB-5C68A1D6A02E}">
      <dsp:nvSpPr>
        <dsp:cNvPr id="0" name=""/>
        <dsp:cNvSpPr/>
      </dsp:nvSpPr>
      <dsp:spPr>
        <a:xfrm>
          <a:off x="2915410" y="3435962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6102355"/>
            <a:satOff val="19869"/>
            <a:lumOff val="690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AD4816F-9082-48D8-9C8A-472C97AF83A4}">
      <dsp:nvSpPr>
        <dsp:cNvPr id="0" name=""/>
        <dsp:cNvSpPr/>
      </dsp:nvSpPr>
      <dsp:spPr>
        <a:xfrm>
          <a:off x="3572945" y="3435962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6262943"/>
            <a:satOff val="20392"/>
            <a:lumOff val="709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6F19AFE-C3B2-4891-8C74-42C1BDAF67A4}">
      <dsp:nvSpPr>
        <dsp:cNvPr id="0" name=""/>
        <dsp:cNvSpPr/>
      </dsp:nvSpPr>
      <dsp:spPr>
        <a:xfrm>
          <a:off x="4230479" y="3435962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6423531"/>
            <a:satOff val="20915"/>
            <a:lumOff val="727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6438F80-49C1-455F-908C-90D1962B22D5}">
      <dsp:nvSpPr>
        <dsp:cNvPr id="0" name=""/>
        <dsp:cNvSpPr/>
      </dsp:nvSpPr>
      <dsp:spPr>
        <a:xfrm>
          <a:off x="4888014" y="3435962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6584119"/>
            <a:satOff val="21438"/>
            <a:lumOff val="745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1B9D78B-96DE-44B6-9952-45B0E8128E0F}">
      <dsp:nvSpPr>
        <dsp:cNvPr id="0" name=""/>
        <dsp:cNvSpPr/>
      </dsp:nvSpPr>
      <dsp:spPr>
        <a:xfrm>
          <a:off x="942805" y="3614581"/>
          <a:ext cx="4659696" cy="423608"/>
        </a:xfrm>
        <a:prstGeom prst="rect">
          <a:avLst/>
        </a:prstGeom>
        <a:noFill/>
        <a:ln w="6350" cap="flat" cmpd="sng" algn="in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>
              <a:solidFill>
                <a:srgbClr val="002060"/>
              </a:solidFill>
            </a:rPr>
            <a:t>Security with validation</a:t>
          </a:r>
        </a:p>
      </dsp:txBody>
      <dsp:txXfrm>
        <a:off x="942805" y="3614581"/>
        <a:ext cx="4659696" cy="423608"/>
      </dsp:txXfrm>
    </dsp:sp>
    <dsp:sp modelId="{2A771A43-305D-44F4-BBCE-04D7569AC27B}">
      <dsp:nvSpPr>
        <dsp:cNvPr id="0" name=""/>
        <dsp:cNvSpPr/>
      </dsp:nvSpPr>
      <dsp:spPr>
        <a:xfrm>
          <a:off x="942805" y="4038190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6744707"/>
            <a:satOff val="21961"/>
            <a:lumOff val="763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536474-C3EA-4F9E-BFAB-8E212BE1DA3E}">
      <dsp:nvSpPr>
        <dsp:cNvPr id="0" name=""/>
        <dsp:cNvSpPr/>
      </dsp:nvSpPr>
      <dsp:spPr>
        <a:xfrm>
          <a:off x="1600340" y="4038190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6905296"/>
            <a:satOff val="22484"/>
            <a:lumOff val="781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CC7B50B-493F-4242-BB50-97CEDF92238B}">
      <dsp:nvSpPr>
        <dsp:cNvPr id="0" name=""/>
        <dsp:cNvSpPr/>
      </dsp:nvSpPr>
      <dsp:spPr>
        <a:xfrm>
          <a:off x="2257875" y="4038190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7065884"/>
            <a:satOff val="23006"/>
            <a:lumOff val="800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FFB07C-291F-4D3B-B0B4-2C8FD50FA27E}">
      <dsp:nvSpPr>
        <dsp:cNvPr id="0" name=""/>
        <dsp:cNvSpPr/>
      </dsp:nvSpPr>
      <dsp:spPr>
        <a:xfrm>
          <a:off x="2915410" y="4038190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7226472"/>
            <a:satOff val="23529"/>
            <a:lumOff val="8182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9996EC2-9211-43AA-9E5A-49875ECAA9DB}">
      <dsp:nvSpPr>
        <dsp:cNvPr id="0" name=""/>
        <dsp:cNvSpPr/>
      </dsp:nvSpPr>
      <dsp:spPr>
        <a:xfrm>
          <a:off x="3572945" y="4038190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7387061"/>
            <a:satOff val="24052"/>
            <a:lumOff val="8364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265F3D8-582C-47C2-8059-490B239B4763}">
      <dsp:nvSpPr>
        <dsp:cNvPr id="0" name=""/>
        <dsp:cNvSpPr/>
      </dsp:nvSpPr>
      <dsp:spPr>
        <a:xfrm>
          <a:off x="4230479" y="4038190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7547649"/>
            <a:satOff val="24575"/>
            <a:lumOff val="854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67AB491-9BB7-43D9-B464-871190576233}">
      <dsp:nvSpPr>
        <dsp:cNvPr id="0" name=""/>
        <dsp:cNvSpPr/>
      </dsp:nvSpPr>
      <dsp:spPr>
        <a:xfrm>
          <a:off x="4888014" y="4038190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7708237"/>
            <a:satOff val="25098"/>
            <a:lumOff val="872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7E1288C-D23A-4935-982F-0051F62B5ACA}">
      <dsp:nvSpPr>
        <dsp:cNvPr id="0" name=""/>
        <dsp:cNvSpPr/>
      </dsp:nvSpPr>
      <dsp:spPr>
        <a:xfrm>
          <a:off x="942805" y="4216809"/>
          <a:ext cx="4659696" cy="423608"/>
        </a:xfrm>
        <a:prstGeom prst="rect">
          <a:avLst/>
        </a:prstGeom>
        <a:noFill/>
        <a:ln w="6350" cap="flat" cmpd="sng" algn="in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b="1" kern="1200" dirty="0">
              <a:solidFill>
                <a:schemeClr val="accent6">
                  <a:lumMod val="75000"/>
                </a:schemeClr>
              </a:solidFill>
            </a:rPr>
            <a:t>One stop solution</a:t>
          </a:r>
        </a:p>
      </dsp:txBody>
      <dsp:txXfrm>
        <a:off x="942805" y="4216809"/>
        <a:ext cx="4659696" cy="423608"/>
      </dsp:txXfrm>
    </dsp:sp>
    <dsp:sp modelId="{15E05A9B-8F71-44A8-8E5B-13BD39C10C42}">
      <dsp:nvSpPr>
        <dsp:cNvPr id="0" name=""/>
        <dsp:cNvSpPr/>
      </dsp:nvSpPr>
      <dsp:spPr>
        <a:xfrm>
          <a:off x="942805" y="4640418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7868826"/>
            <a:satOff val="25621"/>
            <a:lumOff val="8909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94510E-49EC-4E64-A674-8808DD2748F9}">
      <dsp:nvSpPr>
        <dsp:cNvPr id="0" name=""/>
        <dsp:cNvSpPr/>
      </dsp:nvSpPr>
      <dsp:spPr>
        <a:xfrm>
          <a:off x="1600340" y="4640418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8029414"/>
            <a:satOff val="26144"/>
            <a:lumOff val="9091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0917FAB-E173-4FF7-B552-D2EBECF46BFC}">
      <dsp:nvSpPr>
        <dsp:cNvPr id="0" name=""/>
        <dsp:cNvSpPr/>
      </dsp:nvSpPr>
      <dsp:spPr>
        <a:xfrm>
          <a:off x="2257875" y="4640418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8190002"/>
            <a:satOff val="26667"/>
            <a:lumOff val="9273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4BA79B5-9E5B-4E24-880A-952BBDF39C82}">
      <dsp:nvSpPr>
        <dsp:cNvPr id="0" name=""/>
        <dsp:cNvSpPr/>
      </dsp:nvSpPr>
      <dsp:spPr>
        <a:xfrm>
          <a:off x="2915410" y="4640418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8350590"/>
            <a:satOff val="27189"/>
            <a:lumOff val="9455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01FD03C-752B-4EAF-B3D5-A7B30DE4A140}">
      <dsp:nvSpPr>
        <dsp:cNvPr id="0" name=""/>
        <dsp:cNvSpPr/>
      </dsp:nvSpPr>
      <dsp:spPr>
        <a:xfrm>
          <a:off x="3572945" y="4640418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8511178"/>
            <a:satOff val="27712"/>
            <a:lumOff val="9636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7FA09B3-2807-4CA5-8FB4-447BC5D5FFA8}">
      <dsp:nvSpPr>
        <dsp:cNvPr id="0" name=""/>
        <dsp:cNvSpPr/>
      </dsp:nvSpPr>
      <dsp:spPr>
        <a:xfrm>
          <a:off x="4230479" y="4640418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8671767"/>
            <a:satOff val="28235"/>
            <a:lumOff val="981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0EEE4F6-6A5F-4B04-831A-8BB09DC26C4E}">
      <dsp:nvSpPr>
        <dsp:cNvPr id="0" name=""/>
        <dsp:cNvSpPr/>
      </dsp:nvSpPr>
      <dsp:spPr>
        <a:xfrm>
          <a:off x="4888014" y="4640418"/>
          <a:ext cx="621292" cy="103548"/>
        </a:xfrm>
        <a:prstGeom prst="parallelogram">
          <a:avLst>
            <a:gd name="adj" fmla="val 140840"/>
          </a:avLst>
        </a:prstGeom>
        <a:solidFill>
          <a:schemeClr val="accent5">
            <a:hueOff val="8832355"/>
            <a:satOff val="28758"/>
            <a:lumOff val="1000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90F72-5471-DD42-9CE3-6F37BDA74B87}">
      <dsp:nvSpPr>
        <dsp:cNvPr id="0" name=""/>
        <dsp:cNvSpPr/>
      </dsp:nvSpPr>
      <dsp:spPr>
        <a:xfrm>
          <a:off x="618299" y="408581"/>
          <a:ext cx="494036" cy="72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10E1DB-3720-2045-A15B-D53248B697B7}">
      <dsp:nvSpPr>
        <dsp:cNvPr id="0" name=""/>
        <dsp:cNvSpPr/>
      </dsp:nvSpPr>
      <dsp:spPr>
        <a:xfrm>
          <a:off x="1141977" y="367118"/>
          <a:ext cx="56814" cy="106711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B700A-AC6F-0E47-AEFA-DA760C3E6A6D}">
      <dsp:nvSpPr>
        <dsp:cNvPr id="0" name=""/>
        <dsp:cNvSpPr/>
      </dsp:nvSpPr>
      <dsp:spPr>
        <a:xfrm>
          <a:off x="342923" y="194995"/>
          <a:ext cx="427243" cy="427243"/>
        </a:xfrm>
        <a:prstGeom prst="ellipse">
          <a:avLst/>
        </a:prstGeom>
        <a:solidFill>
          <a:schemeClr val="accent2"/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79" tIns="16579" rIns="16579" bIns="16579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solidFill>
                <a:schemeClr val="bg2"/>
              </a:solidFill>
            </a:rPr>
            <a:t>1</a:t>
          </a:r>
        </a:p>
      </dsp:txBody>
      <dsp:txXfrm>
        <a:off x="405491" y="257563"/>
        <a:ext cx="302107" cy="302107"/>
      </dsp:txXfrm>
    </dsp:sp>
    <dsp:sp modelId="{12DC819D-BB19-CE49-AFEB-155922B01406}">
      <dsp:nvSpPr>
        <dsp:cNvPr id="0" name=""/>
        <dsp:cNvSpPr/>
      </dsp:nvSpPr>
      <dsp:spPr>
        <a:xfrm>
          <a:off x="754" y="787839"/>
          <a:ext cx="1111581" cy="2598565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lumMod val="20000"/>
            <a:lumOff val="80000"/>
            <a:alpha val="90000"/>
          </a:schemeClr>
        </a:solid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wordArtVert" wrap="square" lIns="87683" tIns="165100" rIns="87683" bIns="16510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b="1" kern="1200" dirty="0"/>
            <a:t>Login Logout</a:t>
          </a:r>
          <a:endParaRPr lang="en-US" sz="1400" kern="1200" dirty="0"/>
        </a:p>
      </dsp:txBody>
      <dsp:txXfrm>
        <a:off x="754" y="1010155"/>
        <a:ext cx="1111581" cy="2376249"/>
      </dsp:txXfrm>
    </dsp:sp>
    <dsp:sp modelId="{D9CA538D-FE49-4D69-B530-03FAC9E90EC2}">
      <dsp:nvSpPr>
        <dsp:cNvPr id="0" name=""/>
        <dsp:cNvSpPr/>
      </dsp:nvSpPr>
      <dsp:spPr>
        <a:xfrm>
          <a:off x="1235844" y="408581"/>
          <a:ext cx="1111581" cy="7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C2C011-AF98-42F8-B26F-1228EC87B4BE}">
      <dsp:nvSpPr>
        <dsp:cNvPr id="0" name=""/>
        <dsp:cNvSpPr/>
      </dsp:nvSpPr>
      <dsp:spPr>
        <a:xfrm>
          <a:off x="2377068" y="367118"/>
          <a:ext cx="56814" cy="106711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28D1FB-31A8-4795-8953-5F57D7CE4E91}">
      <dsp:nvSpPr>
        <dsp:cNvPr id="0" name=""/>
        <dsp:cNvSpPr/>
      </dsp:nvSpPr>
      <dsp:spPr>
        <a:xfrm>
          <a:off x="1578013" y="194995"/>
          <a:ext cx="427243" cy="4272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79" tIns="16579" rIns="16579" bIns="16579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solidFill>
                <a:schemeClr val="bg1"/>
              </a:solidFill>
            </a:rPr>
            <a:t>2</a:t>
          </a:r>
        </a:p>
      </dsp:txBody>
      <dsp:txXfrm>
        <a:off x="1640581" y="257563"/>
        <a:ext cx="302107" cy="302107"/>
      </dsp:txXfrm>
    </dsp:sp>
    <dsp:sp modelId="{3F2565A7-A567-4B32-A23F-2B10A0EF54F0}">
      <dsp:nvSpPr>
        <dsp:cNvPr id="0" name=""/>
        <dsp:cNvSpPr/>
      </dsp:nvSpPr>
      <dsp:spPr>
        <a:xfrm>
          <a:off x="1235844" y="787839"/>
          <a:ext cx="1111581" cy="2598565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wordArtVert" wrap="square" lIns="87683" tIns="165100" rIns="87683" bIns="16510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/>
            <a:t>Booking system</a:t>
          </a:r>
          <a:endParaRPr lang="en-US" sz="1100" kern="1200" dirty="0"/>
        </a:p>
      </dsp:txBody>
      <dsp:txXfrm>
        <a:off x="1235844" y="1010155"/>
        <a:ext cx="1111581" cy="2376249"/>
      </dsp:txXfrm>
    </dsp:sp>
    <dsp:sp modelId="{5D36947F-3EFF-4A27-BBB6-DEE2F8E0095C}">
      <dsp:nvSpPr>
        <dsp:cNvPr id="0" name=""/>
        <dsp:cNvSpPr/>
      </dsp:nvSpPr>
      <dsp:spPr>
        <a:xfrm>
          <a:off x="2470935" y="408581"/>
          <a:ext cx="1111581" cy="7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D3CD22-B11A-4ADF-999A-3FCF1A8DA3B5}">
      <dsp:nvSpPr>
        <dsp:cNvPr id="0" name=""/>
        <dsp:cNvSpPr/>
      </dsp:nvSpPr>
      <dsp:spPr>
        <a:xfrm>
          <a:off x="3612159" y="367118"/>
          <a:ext cx="56814" cy="106711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A33811B-D092-406C-893A-CD0F32FD790C}">
      <dsp:nvSpPr>
        <dsp:cNvPr id="0" name=""/>
        <dsp:cNvSpPr/>
      </dsp:nvSpPr>
      <dsp:spPr>
        <a:xfrm>
          <a:off x="2813104" y="194995"/>
          <a:ext cx="427243" cy="4272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79" tIns="16579" rIns="16579" bIns="16579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solidFill>
                <a:schemeClr val="bg1"/>
              </a:solidFill>
            </a:rPr>
            <a:t>3</a:t>
          </a:r>
        </a:p>
      </dsp:txBody>
      <dsp:txXfrm>
        <a:off x="2875672" y="257563"/>
        <a:ext cx="302107" cy="302107"/>
      </dsp:txXfrm>
    </dsp:sp>
    <dsp:sp modelId="{5C068D96-98DE-492C-931F-0F114FB1EEBA}">
      <dsp:nvSpPr>
        <dsp:cNvPr id="0" name=""/>
        <dsp:cNvSpPr/>
      </dsp:nvSpPr>
      <dsp:spPr>
        <a:xfrm>
          <a:off x="2470935" y="787839"/>
          <a:ext cx="1111581" cy="2598565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wordArtVert" wrap="square" lIns="87683" tIns="165100" rIns="87683" bIns="16510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/>
            <a:t>Transport management</a:t>
          </a:r>
        </a:p>
      </dsp:txBody>
      <dsp:txXfrm>
        <a:off x="2470935" y="1010155"/>
        <a:ext cx="1111581" cy="2376249"/>
      </dsp:txXfrm>
    </dsp:sp>
    <dsp:sp modelId="{B309324E-8B21-49E0-A807-4A9274A07F35}">
      <dsp:nvSpPr>
        <dsp:cNvPr id="0" name=""/>
        <dsp:cNvSpPr/>
      </dsp:nvSpPr>
      <dsp:spPr>
        <a:xfrm>
          <a:off x="3706026" y="408581"/>
          <a:ext cx="1111581" cy="7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45A77F-11C2-4214-8420-9C8BB0460051}">
      <dsp:nvSpPr>
        <dsp:cNvPr id="0" name=""/>
        <dsp:cNvSpPr/>
      </dsp:nvSpPr>
      <dsp:spPr>
        <a:xfrm>
          <a:off x="4847250" y="367118"/>
          <a:ext cx="56814" cy="106711"/>
        </a:xfrm>
        <a:prstGeom prst="chevron">
          <a:avLst>
            <a:gd name="adj" fmla="val 9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6EA18B-44B7-41E2-B65C-D6D5D81C801A}">
      <dsp:nvSpPr>
        <dsp:cNvPr id="0" name=""/>
        <dsp:cNvSpPr/>
      </dsp:nvSpPr>
      <dsp:spPr>
        <a:xfrm>
          <a:off x="4048195" y="194995"/>
          <a:ext cx="427243" cy="4272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79" tIns="16579" rIns="16579" bIns="16579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solidFill>
                <a:schemeClr val="bg1"/>
              </a:solidFill>
            </a:rPr>
            <a:t>4</a:t>
          </a:r>
        </a:p>
      </dsp:txBody>
      <dsp:txXfrm>
        <a:off x="4110763" y="257563"/>
        <a:ext cx="302107" cy="302107"/>
      </dsp:txXfrm>
    </dsp:sp>
    <dsp:sp modelId="{86E8C411-501B-4E88-B16C-52DC33FA5FF0}">
      <dsp:nvSpPr>
        <dsp:cNvPr id="0" name=""/>
        <dsp:cNvSpPr/>
      </dsp:nvSpPr>
      <dsp:spPr>
        <a:xfrm>
          <a:off x="3706026" y="787839"/>
          <a:ext cx="1111581" cy="2598565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wordArtVert" wrap="square" lIns="87683" tIns="165100" rIns="87683" bIns="16510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/>
            <a:t>Hotel reservation</a:t>
          </a:r>
          <a:endParaRPr lang="en-US" sz="1100" kern="1200" dirty="0"/>
        </a:p>
      </dsp:txBody>
      <dsp:txXfrm>
        <a:off x="3706026" y="1010155"/>
        <a:ext cx="1111581" cy="2376249"/>
      </dsp:txXfrm>
    </dsp:sp>
    <dsp:sp modelId="{428FE195-611E-4895-B665-5EAFF06E6D1D}">
      <dsp:nvSpPr>
        <dsp:cNvPr id="0" name=""/>
        <dsp:cNvSpPr/>
      </dsp:nvSpPr>
      <dsp:spPr>
        <a:xfrm>
          <a:off x="4941117" y="408581"/>
          <a:ext cx="555790" cy="71"/>
        </a:xfrm>
        <a:prstGeom prst="rect">
          <a:avLst/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C8D776-823E-4016-AF0A-0A3B150A6C28}">
      <dsp:nvSpPr>
        <dsp:cNvPr id="0" name=""/>
        <dsp:cNvSpPr/>
      </dsp:nvSpPr>
      <dsp:spPr>
        <a:xfrm>
          <a:off x="5283286" y="194995"/>
          <a:ext cx="427243" cy="42724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79" tIns="16579" rIns="16579" bIns="16579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>
              <a:solidFill>
                <a:schemeClr val="bg1"/>
              </a:solidFill>
            </a:rPr>
            <a:t>5</a:t>
          </a:r>
        </a:p>
      </dsp:txBody>
      <dsp:txXfrm>
        <a:off x="5345854" y="257563"/>
        <a:ext cx="302107" cy="302107"/>
      </dsp:txXfrm>
    </dsp:sp>
    <dsp:sp modelId="{DFB19C9C-BD7E-4024-BDF9-DC5F9BB82877}">
      <dsp:nvSpPr>
        <dsp:cNvPr id="0" name=""/>
        <dsp:cNvSpPr/>
      </dsp:nvSpPr>
      <dsp:spPr>
        <a:xfrm>
          <a:off x="4941117" y="787839"/>
          <a:ext cx="1111581" cy="2598565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wordArtVert" wrap="square" lIns="87683" tIns="165100" rIns="87683" bIns="165100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b="1" kern="1200" dirty="0"/>
            <a:t>Review system</a:t>
          </a:r>
          <a:endParaRPr lang="en-US" sz="1100" kern="1200" dirty="0"/>
        </a:p>
      </dsp:txBody>
      <dsp:txXfrm>
        <a:off x="4941117" y="1010155"/>
        <a:ext cx="1111581" cy="2376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=""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939FE9-0B2E-4997-BA24-44FF9669BA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AE1028-7A43-40A3-A2EC-124FFB07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3D3C9-ED3E-4430-A8CA-03711A676035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ACB66-3B0A-415A-9449-9278044DA5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7EC22-6F70-469D-B720-84BF796C51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4CC5C-2831-4FAC-8076-6410B257E0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8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67E2B-6215-4DB6-B113-75ACD1123374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C8106-034A-47C1-ADA6-0A1F9E0E74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823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886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1/7/2023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3.jpe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image" Target="../media/image5.jpeg"/><Relationship Id="rId10" Type="http://schemas.microsoft.com/office/2007/relationships/diagramDrawing" Target="../diagrams/drawing2.xml"/><Relationship Id="rId4" Type="http://schemas.openxmlformats.org/officeDocument/2006/relationships/image" Target="../media/image4.jpeg"/><Relationship Id="rId9" Type="http://schemas.openxmlformats.org/officeDocument/2006/relationships/diagramColors" Target="../diagrams/colors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erson with bookbag staring out over the mountains">
            <a:extLst>
              <a:ext uri="{FF2B5EF4-FFF2-40B4-BE49-F238E27FC236}">
                <a16:creationId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"/>
            <a:ext cx="12191999" cy="68593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TRAVELLER </a:t>
            </a:r>
            <a:r>
              <a:rPr lang="en-US" b="1" dirty="0" smtClean="0">
                <a:solidFill>
                  <a:schemeClr val="bg2"/>
                </a:solidFill>
              </a:rPr>
              <a:t>MANAGEMENT SYSTEM</a:t>
            </a:r>
            <a:endParaRPr lang="en-US" b="1" dirty="0">
              <a:solidFill>
                <a:schemeClr val="bg2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2"/>
                </a:solidFill>
              </a:rPr>
              <a:t>BE HAPPY AND KEEP </a:t>
            </a:r>
            <a:r>
              <a:rPr lang="en-US" b="1" dirty="0" smtClean="0">
                <a:solidFill>
                  <a:schemeClr val="bg2"/>
                </a:solidFill>
              </a:rPr>
              <a:t>MOVING</a:t>
            </a:r>
            <a:endParaRPr lang="en-US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83B91B61-BFCA-4647-957E-A8269BE46F3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F6D5E8-15CF-4755-910B-1B5A1E77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b="1" dirty="0">
                <a:solidFill>
                  <a:schemeClr val="accent3">
                    <a:lumMod val="75000"/>
                  </a:schemeClr>
                </a:solidFill>
              </a:rPr>
              <a:t>WE ARE HERE</a:t>
            </a:r>
          </a:p>
        </p:txBody>
      </p:sp>
      <p:pic>
        <p:nvPicPr>
          <p:cNvPr id="15" name="Content Placeholder 14" descr="Person laying down on a laptop">
            <a:extLst>
              <a:ext uri="{FF2B5EF4-FFF2-40B4-BE49-F238E27FC236}">
                <a16:creationId xmlns:a16="http://schemas.microsoft.com/office/drawing/2014/main" id="{C7F36DA5-3286-4EAB-8CE6-344245727B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6" r="-1" b="-1"/>
          <a:stretch/>
        </p:blipFill>
        <p:spPr>
          <a:xfrm>
            <a:off x="-1" y="10"/>
            <a:ext cx="4373546" cy="6857990"/>
          </a:xfrm>
          <a:prstGeom prst="rect">
            <a:avLst/>
          </a:prstGeom>
        </p:spPr>
      </p:pic>
      <p:sp>
        <p:nvSpPr>
          <p:cNvPr id="94" name="Rectangle 93">
            <a:extLst>
              <a:ext uri="{FF2B5EF4-FFF2-40B4-BE49-F238E27FC236}">
                <a16:creationId xmlns:a16="http://schemas.microsoft.com/office/drawing/2014/main" id="{92D1D7C6-1C89-420C-8D35-48365416711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1" name="Content Placeholder 2" descr="Icon SmartArt graphic">
            <a:extLst>
              <a:ext uri="{FF2B5EF4-FFF2-40B4-BE49-F238E27FC236}">
                <a16:creationId xmlns:a16="http://schemas.microsoft.com/office/drawing/2014/main" id="{2C3B66B2-5616-4950-BC4A-AF268B5D77D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81333766"/>
              </p:ext>
            </p:extLst>
          </p:nvPr>
        </p:nvGraphicFramePr>
        <p:xfrm>
          <a:off x="4186424" y="1587731"/>
          <a:ext cx="6545307" cy="47451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7679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an looking at snow capped mountains">
            <a:extLst>
              <a:ext uri="{FF2B5EF4-FFF2-40B4-BE49-F238E27FC236}">
                <a16:creationId xmlns:a16="http://schemas.microsoft.com/office/drawing/2014/main" id="{CB65CD91-F5B7-D446-9C8C-8E7FD1C4D43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2" r="-1" b="-1"/>
          <a:stretch/>
        </p:blipFill>
        <p:spPr>
          <a:xfrm>
            <a:off x="4599773" y="10"/>
            <a:ext cx="7592227" cy="6857614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D043292-708B-4F69-AE72-8FB56C6E8E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6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3F6C66-D6D7-4A72-9928-967AEA40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dirty="0"/>
              <a:t>Make a Plan</a:t>
            </a:r>
          </a:p>
        </p:txBody>
      </p:sp>
      <p:pic>
        <p:nvPicPr>
          <p:cNvPr id="8" name="Picture 7" descr="Person carrying rolling luggage">
            <a:extLst>
              <a:ext uri="{FF2B5EF4-FFF2-40B4-BE49-F238E27FC236}">
                <a16:creationId xmlns:a16="http://schemas.microsoft.com/office/drawing/2014/main" id="{3E07AA5F-8072-9541-85CB-0C9A4C1EBCD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7" b="-2"/>
          <a:stretch/>
        </p:blipFill>
        <p:spPr>
          <a:xfrm>
            <a:off x="20" y="10"/>
            <a:ext cx="4379956" cy="3428990"/>
          </a:xfrm>
          <a:prstGeom prst="rect">
            <a:avLst/>
          </a:prstGeom>
        </p:spPr>
      </p:pic>
      <p:pic>
        <p:nvPicPr>
          <p:cNvPr id="4" name="Picture 3" descr="Woman looking at mountains">
            <a:extLst>
              <a:ext uri="{FF2B5EF4-FFF2-40B4-BE49-F238E27FC236}">
                <a16:creationId xmlns:a16="http://schemas.microsoft.com/office/drawing/2014/main" id="{2A8AB22A-14EA-F842-BE52-8E0EC555C53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23" r="2" b="2"/>
          <a:stretch/>
        </p:blipFill>
        <p:spPr>
          <a:xfrm>
            <a:off x="20" y="3429000"/>
            <a:ext cx="4373525" cy="3429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F01DDB9-C75C-44C2-9331-356EAF9C057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14700"/>
            <a:ext cx="4373545" cy="228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2C017B3-7B7A-4C5A-A3E9-09EC1428BCA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 descr="Linear process SmartArt graphic">
            <a:extLst>
              <a:ext uri="{FF2B5EF4-FFF2-40B4-BE49-F238E27FC236}">
                <a16:creationId xmlns:a16="http://schemas.microsoft.com/office/drawing/2014/main" id="{331726FD-249E-4EF7-80AF-0F3F058533F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8026877"/>
              </p:ext>
            </p:extLst>
          </p:nvPr>
        </p:nvGraphicFramePr>
        <p:xfrm>
          <a:off x="5100638" y="2286000"/>
          <a:ext cx="6176962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8441289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644" y="2194483"/>
            <a:ext cx="4064231" cy="2157884"/>
          </a:xfrm>
        </p:spPr>
        <p:txBody>
          <a:bodyPr/>
          <a:lstStyle/>
          <a:p>
            <a:r>
              <a:rPr lang="en-US" b="1" dirty="0" smtClean="0"/>
              <a:t>REGISTRATION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1764742"/>
            <a:ext cx="5212080" cy="5175250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REGISTER AS A MEMBER</a:t>
            </a:r>
          </a:p>
          <a:p>
            <a:r>
              <a:rPr lang="en-US" b="1" dirty="0"/>
              <a:t>NAME</a:t>
            </a:r>
          </a:p>
          <a:p>
            <a:r>
              <a:rPr lang="en-US" b="1" dirty="0"/>
              <a:t>DATE OF BIRTH</a:t>
            </a:r>
          </a:p>
          <a:p>
            <a:r>
              <a:rPr lang="en-US" b="1" dirty="0"/>
              <a:t>Email</a:t>
            </a:r>
          </a:p>
          <a:p>
            <a:r>
              <a:rPr lang="en-US" b="1" dirty="0"/>
              <a:t>Phone Number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39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WE 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GIVE A RELAIBLE MOVING EXPERIENCE</a:t>
            </a:r>
          </a:p>
          <a:p>
            <a:r>
              <a:rPr lang="en-US" dirty="0"/>
              <a:t>ONE STOP SOLUTION FOR EVERY NEED</a:t>
            </a:r>
          </a:p>
          <a:p>
            <a:r>
              <a:rPr lang="en-US" dirty="0"/>
              <a:t>ANOTHER SOCIAL MEDIA PLACE FOR TRAVELLERS</a:t>
            </a:r>
          </a:p>
          <a:p>
            <a:r>
              <a:rPr lang="en-US" dirty="0"/>
              <a:t>TRAVELLERS CAN FIND SECURE MOVING THROUGH VALIDATE MEMBERSHIP</a:t>
            </a:r>
          </a:p>
          <a:p>
            <a:r>
              <a:rPr lang="en-US" dirty="0"/>
              <a:t>EMERGENCY MOVING JUST START ON ONE TAP</a:t>
            </a:r>
          </a:p>
          <a:p>
            <a:r>
              <a:rPr lang="en-US" dirty="0"/>
              <a:t>NO NEED MULTIPLE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405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7F18D4-C435-25A5-6E27-C58D68377491}"/>
              </a:ext>
            </a:extLst>
          </p:cNvPr>
          <p:cNvSpPr txBox="1"/>
          <p:nvPr/>
        </p:nvSpPr>
        <p:spPr>
          <a:xfrm>
            <a:off x="1354236" y="213810"/>
            <a:ext cx="591765" cy="6597960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BD" sz="2400" b="1" dirty="0">
                <a:solidFill>
                  <a:schemeClr val="accent2">
                    <a:lumMod val="50000"/>
                  </a:schemeClr>
                </a:solidFill>
              </a:rPr>
              <a:t>USE CASE DIAGRAM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105" y="534871"/>
            <a:ext cx="7429500" cy="575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54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9E26FA-A9B5-AF4D-93C0-EEE2BA0F6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801" y="147074"/>
            <a:ext cx="8426903" cy="65638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8D6BDF-88AD-5AF5-8789-CB38952B9176}"/>
              </a:ext>
            </a:extLst>
          </p:cNvPr>
          <p:cNvSpPr txBox="1"/>
          <p:nvPr/>
        </p:nvSpPr>
        <p:spPr>
          <a:xfrm>
            <a:off x="1659803" y="757084"/>
            <a:ext cx="591765" cy="5376665"/>
          </a:xfrm>
          <a:prstGeom prst="rect">
            <a:avLst/>
          </a:prstGeom>
          <a:noFill/>
        </p:spPr>
        <p:txBody>
          <a:bodyPr vert="wordArtVert" wrap="none" rtlCol="0">
            <a:spAutoFit/>
          </a:bodyPr>
          <a:lstStyle/>
          <a:p>
            <a:r>
              <a:rPr lang="en-BD" sz="2400" b="1" dirty="0">
                <a:solidFill>
                  <a:schemeClr val="accent2">
                    <a:lumMod val="50000"/>
                  </a:schemeClr>
                </a:solidFill>
              </a:rPr>
              <a:t>CLASS DIAGRAM</a:t>
            </a:r>
          </a:p>
        </p:txBody>
      </p:sp>
    </p:spTree>
    <p:extLst>
      <p:ext uri="{BB962C8B-B14F-4D97-AF65-F5344CB8AC3E}">
        <p14:creationId xmlns:p14="http://schemas.microsoft.com/office/powerpoint/2010/main" val="3612765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Activity Diagram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534" y="353637"/>
            <a:ext cx="4838528" cy="6188479"/>
          </a:xfrm>
        </p:spPr>
      </p:pic>
    </p:spTree>
    <p:extLst>
      <p:ext uri="{BB962C8B-B14F-4D97-AF65-F5344CB8AC3E}">
        <p14:creationId xmlns:p14="http://schemas.microsoft.com/office/powerpoint/2010/main" val="3888579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oman carrying briefcase heading down road">
            <a:extLst>
              <a:ext uri="{FF2B5EF4-FFF2-40B4-BE49-F238E27FC236}">
                <a16:creationId xmlns:a16="http://schemas.microsoft.com/office/drawing/2014/main" id="{6BE62510-A175-9D47-9EDF-D9FB6C162C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80"/>
            <a:ext cx="7702690" cy="831852"/>
          </a:xfrm>
          <a:solidFill>
            <a:schemeClr val="accent3">
              <a:lumMod val="60000"/>
              <a:lumOff val="40000"/>
            </a:schemeClr>
          </a:solidFill>
          <a:ln w="38100">
            <a:solidFill>
              <a:schemeClr val="bg2">
                <a:lumMod val="75000"/>
              </a:schemeClr>
            </a:solidFill>
          </a:ln>
        </p:spPr>
        <p:txBody>
          <a:bodyPr>
            <a:normAutofit fontScale="92500"/>
          </a:bodyPr>
          <a:lstStyle/>
          <a:p>
            <a:pPr algn="l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MD Nazmul Huda, </a:t>
            </a:r>
            <a:r>
              <a:rPr lang="en-US" b="1" dirty="0" err="1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Ashikuzzaman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Angon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b="1" dirty="0" err="1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Muhaimin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Ahmad</a:t>
            </a:r>
          </a:p>
          <a:p>
            <a:pPr algn="l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 No: 2014751001, 2014751010, 2014751276</a:t>
            </a:r>
            <a:endParaRPr lang="en-US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FAD4C99-7793-446D-B40E-9C65086CB83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26722C5-B529-4491-808D-2D5A0D242BA3}">
  <ds:schemaRefs>
    <ds:schemaRef ds:uri="http://purl.org/dc/terms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71af3243-3dd4-4a8d-8c0d-dd76da1f02a5"/>
    <ds:schemaRef ds:uri="http://schemas.openxmlformats.org/package/2006/metadata/core-properties"/>
    <ds:schemaRef ds:uri="16c05727-aa75-4e4a-9b5f-8a80a1165891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3199E8A-3253-45E5-B33A-F34129B7AA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Travel design</Template>
  <TotalTime>0</TotalTime>
  <Words>134</Words>
  <Application>Microsoft Office PowerPoint</Application>
  <PresentationFormat>Widescreen</PresentationFormat>
  <Paragraphs>45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Franklin Gothic Book</vt:lpstr>
      <vt:lpstr>Crop</vt:lpstr>
      <vt:lpstr>TRAVELLER MANAGEMENT SYSTEM</vt:lpstr>
      <vt:lpstr>WE ARE HERE</vt:lpstr>
      <vt:lpstr>Make a Plan</vt:lpstr>
      <vt:lpstr>REGISTRATION</vt:lpstr>
      <vt:lpstr>WHY WE ARE</vt:lpstr>
      <vt:lpstr>PowerPoint Presentation</vt:lpstr>
      <vt:lpstr>PowerPoint Presentation</vt:lpstr>
      <vt:lpstr>Activity Diagram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2022-10-21T20:54:48Z</dcterms:created>
  <dcterms:modified xsi:type="dcterms:W3CDTF">2023-01-07T17:04:50Z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